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E637-7DDB-4E5D-9397-726C5197B209}" type="datetimeFigureOut">
              <a:rPr lang="es-ES_tradnl" smtClean="0"/>
              <a:pPr/>
              <a:t>16/02/2015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0826-343F-48D9-9173-65FCAA77AEFF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gi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gif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7.jpeg"/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4800" b="1" dirty="0" smtClean="0">
                <a:solidFill>
                  <a:srgbClr val="7030A0"/>
                </a:solidFill>
                <a:latin typeface="Kristen ITC" pitchFamily="66" charset="0"/>
              </a:rPr>
              <a:t>Los animales confundidos</a:t>
            </a:r>
            <a:endParaRPr lang="es-ES_tradnl" sz="4800" b="1" dirty="0">
              <a:solidFill>
                <a:srgbClr val="7030A0"/>
              </a:solidFill>
              <a:latin typeface="Kristen ITC" pitchFamily="66" charset="0"/>
            </a:endParaRPr>
          </a:p>
        </p:txBody>
      </p:sp>
      <p:pic>
        <p:nvPicPr>
          <p:cNvPr id="1026" name="Picture 2" descr="https://encrypted-tbn3.gstatic.com/images?q=tbn:ANd9GcRWjmjGF-ymFGpVEBFWxyHC3luRe5fd0cmPPmCGrDtNA32SXD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2743200" cy="27432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SEhUUExMWExQXFRgYGBcVFBUYGRUcGBUXGBQXFxUYHyggGRomHBQUIjEnJSosLzAuFx8zOjQsNyg5LysBCgoKDg0OGhAQGy8mICQyLCwtLjAtLCwsLC8sLCwsLCwsLCwtLC8sLDQsLCwsLCwxLCwsLCwsLCwsLCwsLCwsLP/AABEIATgAoAMBEQACEQEDEQH/xAAcAAEAAQUBAQAAAAAAAAAAAAAABwMEBQYIAgH/xABHEAABAwICBgcGAQkECwAAAAABAAIDBBEGIQUHEjFBURMyYXGBkaEUIkJScrHBIzNTYpKywtHwY4KToggXJDRDRKTD4ePx/8QAGwEBAAIDAQEAAAAAAAAAAAAAAAEFAgMEBgf/xAA1EQEAAgIBAQUGBQMEAwEAAAAAAQIDEQQhBRIxQVETMmFxobEGIoGR0VLB8RQjQuEzNFMV/9oADAMBAAIRAxEAPwCDUBAQEBAQEBAQEBAQEBAQEBAQEBAQEBAQEBAQEBAQEBAQEBAQEBAQEBAQEBAQEBAQEGzaAwPV1ViGdG07i8G5+lgzKCSNC6kRYGUvd9REY/ZF3eqkbXSaoKRozbH+wXerioF4dVNFbqM/wm/zQY+t1NUb9waO4OZ+65BqmmNRrhcwyOHZk8fwn7oI905gOtpSdqMvA4sBuO9hzQawUHxAQEBAQEBAQEBBUp4HSODGNLnONgBvJQTnq31UhobNUZuyNyLhvYwHef1j4KRMVDo+OEWY0DmeJ7yoF0gIPEsgaC5xDWgXJJAAHEkncEEQY61u2Jh0fY/NORcd0bTv7z5InT3hXXO11mV0ewf00Vy0/XHvb3i/ghpJ9PPT1kYcxzJ4zuLSHDz4FENFxrqrgqgXxiz+YsHjx3O7j5qRAeJsKz0TrSDaZeweAbX5OHwnsKgYJAQEBAQEBAQEE06jMEiS9XM3Lc0Hl/5+w7UE8gWyCD6gILLTOkm00L5nNe8MFy2Nhe49zQg5yxtj+p0kdk/kqcHKJpvfkZHfEfQInS3wXgyo0lJaMbETT78zgdlvY35ndg8bINqxNqcqIQXUj/aWj4HWbJ4fC70Q20Sg0hV6PlJjdJTSjJzSC29uD2O6w70HS+DMQtr6SOdtg4iz2j4XjrD8e4hEGJcOx1bCC0bRFsxk8fK4fig5nx5gx9C8uaHdEXWIO+I/K48uR/ohqCAgICAgICCpTwl72sG9zg0d5Nh90HZWF9Gtp6WKJosAwfZBlUBAQEGnYk1bUNZI2V7DG8Ou4xEN6QcQ8W9RY9qDaqGijhjbHExsbGizWtFgEFdBAOvh99IRjlA31c4omFDUviM01Z0BuY6khtt+y8A7Drd1wfDkhLoVENaxpoFlRE4locdkh7bddvEd4QcsYo0I6jndGblp95jj8TTu8RuKDEICAgICAgyGHre1QX/TR/vhB2fTn3W2+UfZBUQEBAQY7T+m4aKEzzu2YwQLgEkkmwAA3lBH1frspW/moJpe07LB6kn0Q01yu121br9FTQx9rnPkPpshE6aDiPEE1dN01QWl+yG+60NFhewt4oN51F6EMlY+oc07MDPdJBsXyXAseJDWu8whKekQIIM114cHRue0ZxHpG/Q7J7e4EeikQeoBAQEBAQVIJSxzXDe0gjvBuEHY+EtItqKWKRpv7oHoLelkGYQEBAQQ5/pA6VP+zUw3Halfyy92Mesh8AiYR5gfCz9JVHQtdsNa3ae+19gbhlzJ3eKCXNG6l6Fmcsk055FwY3yYAfVEbbbo3BtBT/mqWIHmWhx83XKDNsYALAADkMkHpAQahrHoRJAMt4ew/wB5uXqFMDktQCAgICAgIJy1D4tAaaaR1tm1r/KT7p8CbHsIQTigICD4TbM5BBrjcS6MrH+z9PTzuNwGEtcHHiGk5OPcgv8AQeHKWj6T2aFsXSEF2zfOwsO4ZnIcygyqAgICAg1vHkobTXPB1/JriUgcgICAgICAgILzROkX08rZYzZzTx3EcQewoOoNXeNYqyFoLs8gLnMH5HfrcuYQbugINa1kQzP0bUtgDi8s3N6xbcbYAHG10HNmg6Caeojjp2uMpe3Z2QfcIIO0T8IFr37ES63CIfUBAQEBBFevPEAhpzED7zgWgdrxn5Nv+0g5wQEBAQEBAQEGUw/pyWjk24zvyc07njkfwPBB0RgTWRFUsAc65AFweuz6h8Te0KRIkMzXgOa4OB3EG4UD2goxUrGklrGtJ3kNAJ7yN6CsgICAgIMRiTT8VHE58jmggEgE+p7Pug5TxtiV9fUGQk7AuGA9pzce05eQQa+gICAgICAgICCrS1L43B8bixw3FpsQgkjCeteWE2nv9bBv+uM5HvCkTFhnWDBV7LWlrySB+TOYubDaYc2qBuiAgIPhKCzqtKwx9aRoPIG58hmg0XFutampQWscC/lk537Iyb/eQQLi3F9RXvJkJDL3DASfFx+IoNdQEBAQEBAQEBAQEBBI+omDa0hfk0fvD+SCc8Z40goYyXPbtbudjyA+J3Z5oIKm1t1Rkc4MGyTld7w7xINvIKRV/wBb9R+jP+M/+SCxrNadY/c1g+oyOPq4D0Qa/pDFtZNk6ZwB4Mswf5VAwhKD4gICAgICAgICAgICAg27AOJWaP6eUk9IWsbG0byff2s+AGWfagwWm9NTVcnSTOueAHVb2NH9FBjkBAQEBAQEBAQEBAQEBAQEBAQEBAQEBAQEBAQEBAQEBAQEBAQEBAQEBAQEBAQEBAQEBAQEBAQEFxFRvdG+UN9xhaHOuBYvvsCxNzfZdu5LXOWsXikz1nev08fuyiszEyt1sYqlPA6RzWMaXOcQGtAuSTuACxvetKza06iExEzOobDOylojsOY2sqR19pzhBE4b2gMIMpG452XBWc/J/NE9ynl/VMevXw/bbfPcx9Nbn6R/LXJH3JNgLkmw3C/AdisIjUac8vKkEBAQEBAQEBAQEBAQEGewxhGqr3fkWe4D70jsmN8eJ7BdcHN7S4/Ej/cnr6R4tmPFa/glzQOq+nhhdFO91QHuY9wzY0FgcBs7J2hk88V5HlfiDNkyRfHHd1uI85668d9PJYY+NWtZrbrtsNPg6gZ1aSHLiWBx83XKrr9p8y/jlt++vszjDSPJXbhukDg9tNC1wv7zY2tcLixs4C4yKw/1/Jms1m8zHpvozilInemqaW1UUMv5nbgP6ri5vk+58irbj/iHlY//AC6tHy1P0abcOk/BpmKMKxaNsXUUtTH+mM5ay/JzY23b4nuKuuD2jfndK5YrP9Pd6/WernyY6Y/+Mz+qPpXAuJA2QSSG3J2RfIXOZsvQViYiIlyS8KUCAgICAgICAgICAg3bVvgg17zJLdtMw5kZGQ/I0/cqk7Y7Wjh17lPfn6fGf7OjBh9pO58E90lKyJjWRtDGNFmtaLADuXgrTkzXm07mZ/VZxEVjSssLUtX3o0nYsQQEHmaJr2lrgHNIsQRcEcQQVlW01ncTqSY2gfWdgf2J4mgB9mebEb+idwaTv2TwPZbkvedidrf6qvs8s/nj6x/PqrORg7k7jwaEr9zCAgICAgICAgICC40fRvmlZFGLve4NaO0mwv2LXly1xUnJbwiNprEzOodKbMWjKH3W+5BHuG955ntJ+6+cYq5O0uZq09bT1+ELaZjFT5NTw3jatlEs5lpGMizMMkebha+Ul9pvK+efBfReHwMODH3cURGv3lT5uRbvRuJnf0SzQmKsp454xsCRgc02sRcbnAb+Sx5PEw8ik0yV22VyWpO4Y4gjI5EZHvG9fNedxZ4ue2KfLw+S2x379Yl8XIzEBBZ6W0eyoifDKAY3ixBv6Ebit/HzWw5IyU96CaxaNS53xI0QF0L6COnd8Ltudzsja4LnkOBtyX0Xhz7WIyVzTaPTVdfSFVl/L+Waa/drisWgQEBAQEBAQEG04LwXLXu2vzcDT70hG/8AVYOJ9AqztDtPHxI1429P5dPH41svXyTPhvCVHSEdFENsf8R3vP3cHHq9wsvHc7tDk8is9+3T0jpC0jj0x16Q2Cv0fHURPhluGSNLSRvbfc4dxsVq7H5NePy63v4eH7tOek2pMQjiPUrVmWxnh6H9INout2R23+K+kqnabNH0cdLBHE3KOJgaCTwaN57UYsHI/acXbrknz3L5v21yK5+Xa1PCOn7LfBWa0iJeVVNwgIPju66yj5phCWs3C59tfJ7RDGJG7bWTSFjshZ2zcbNrjnxXt+xefH+mincmddJmI38t+f0V/Iw/n33oRsvSOIQEBAQEBAQZbC+hXVlSyFuQJu53ytHWP9c1y8zkxxsM5J/T5tuHFOS8Vh0TQ0bIY2xRt2WMFgB2fcrwGTJbJeb3ncyv61isahdU594LRl60kv4L5cTnVoql7eq4jsyI8irjiducrj17m9x8f5aL8el+rzNM5/WcXfbyCnldu8rkV7u+7Hw/kpx6VnamqZvEBAQEEfa59B9PSNnaLvpySfodYP8AIhp8DzXofw5y/ZcicU+F/vHh/dy8qm679EEr3itEBAQEBAQEFekrJIiTG9zCRYlriCRyuFhfHS8avG2VbTXwluWAccuppXNqnvfFJa7iXPMZG4gb7Z525BcmfhUtX8lY38odXH5M0n889EvU+naYgPFREW8+kbb7qqzcXvUtXu+MT5LL2lJjxbAvCsRAQEBAQEBBTqYGyMcx42muaWuHMEWIWVL2paLV8Y6omNxpzDijQj6Kpkgdnsn3T8zT1HeXrdfUODy68rBXLXz8fhPmp8lJpaYYpdbAQEBAQEBAQEBB1fo2fpIY3/NGx3m0H8V8mzU7mS1fSZj6rus7iJXC1pEBAQEBAQEGha18ImshE0IvPCDlxkZvLe8bx4jir/sLtKONknHk9230n1/ly8nF343HjCBV75WiAgICAgICAgIOocJPvRUx/sWfuhfLefGuVkj4z91xi9yGWXI2CAgICAgICAVIh7WRhWngMkwgsHhztsThlpN5Aid1hxs3tXs+x+0MuaK45t1jprW+nzjw/Vx58NKxNtfX+yKV6lXiAgICAgICAg6iwpHs0VMP7GP90FfLedO+Tkn4z91zj9yGVXIzEBAQEBB8cbZrKI30THXo+rFAgwmM9BCtpJIbDattRk8Htzb/AC8V3dncueLyK5PLz+Xm15ad+sw5kc0gkEWIyIO8cwV9OiYmNwp3xSCAgICAgIPTGkkAZkmwQdbU2jnRxsZbJjWt/ZAH4L5nm7P5U2m818ZmVvXJTWthCr7Vms6mG18UDy08OKymPNMx5vSxQICAUHiI8OSzvHmyt6vawYiDnvWxoYU1e9zRZkw6Qcrk2f8A5gT4r6H2Dyvb8SInxr0/j6Kvk07t/m0xXTnEBAQEBAQXeiSBPETu6Rl+7aF1jb3ZTHi7IKo3VClLCHbx4rn5HFxZ41eP182VbzXwY2eEtOfgV5TmcO/GtqfCfCXZS8WhbyN4jeuas66S21nyl9jffvS1dE109LBiICCkOsts9aM591VWpgII115aM26WKcDOKQtJ/VkA/ia3zK9N+Gc/dz2xT/yjf6x/1MuTl13WJ9EJL26uEBAQEBAQfQUHYmha4T08Uw3SRtf5tBPrdUdq920w6oncL1YpeJow4WK0cnj1z45pb/DKtprO2Ic2xsV4rJjtjtNLeMO6J3G4UpI+I3qa310lsrbyl8bLzUzj84Jr6KoN1rmJjxY60KEKJ6y3R7jZHuqy0tYg13WJSiTR1SLXtGXDvaQR9lZdkZO5zMc/HX7tWeN45c1L6WqBAQEBAQEBB0FqHxGJqR1K8/lIDdt+Mbjlb6TceIVby8erd71b8c9NJQXG2CDH6QZYg8/wXmu2sPdyVyR5/wBnVgt00tFSt745oKmJmPBMTMKZh5FbIyerLvnRu5+qd6vonvV9BsRvcpN41qETaNaVVqYCDF4qt7FU33dDJ+6V18H/ANnHr+qPuwye5LlxfUlMICAgICAgIMthfT8tBUsqIus05tO57T1mnsP8lhkpF692UxOp26nwziCGugbPA67TvabbTDxa4DcVT5KTSdS6azuGVWCVrpAe74qp7ZrvBE+kt2CfzMcvLOsQEBAQEBBr2PJ2top9t7o2vbsFwYX7O0bbWyM7DirLsqk25NNRuYnfjrevL+GGXXs53+7nKvphG8tEjJR80ZJab/UAfRfR8V5vXcxMfCfFUWr3Z1va2WxiICAgICAgIM1hXE9Ro+bpYH2vk9h6kg5OH2O8LXkx1yRqUxMw6FwVrIpNIAN2ugn4xPIzP9m7c4evYq3Lx7Y/k31vEtp0gfd8VQ9s21x4j1l04PeY5eWdYgICAgICCF9a2NXuqGwUszmNh2g90biA95yLbjeGi47yV7XsLsqtcM5c9Ymba1E+Uf8Aav5Gee9qs+CMF6hxiAgICAgICAgIPoKDdMPazq6mAY9/tMY3NlJJHdJv87qr5/ZOLmViJmYmPT+G7HntRI2gdalHUFrJA+CQkABw2mknIAOb+IC8ryvw9ycMTasxaP2n9p/l205VLdJ6NxcbqsiNQsI6LmNpAzXLaYmejTaYmej0sUCCx0rpiCmbtTysjHDaOZ7hvK34ONmzz3cVZlja9a+MonxtrUMrXQ0QdG03DpXZPcP1B8Pec+5et7N/D0Y5jJyes+VfL9fX7OHLyt9KouXqXGICAgICAgICAgICAg2XVzQ9NpCAWuGu6Q/3Bceuyq7tbL7PiXn16fu6OLXvZYSbrZxAaelETDaSe4uPhY222b9twPE8l5vsPh+2zd+3hX7+Sw5uXuU7seMohpsR1kfUqp2gcBM+3ley9Xfg8a/vY6z+kKqMl48JlfjHWkQLe1y+Y+9lo/8AyOF/84Ze3yerc9VGlqqqqpHT1EsjWRdVz3bN3OAB2d17Aqn7b4vH4+GsY6REzPp16fF2cK1r3mbS1jWjpb2iveAbti/JjvHX/wAxI8FZ9i8f2PFifO3X+Gjl372Sfh0agrZyiAgICAgICAgIMxoDDFXWm1NA+QXsXAWaO95yQSFojUXVPzqKiKHsYDK7+EDzKjadNu0fqRoGfnJJpu9waPDZF/VNmmapdWWiWGwpmvI4Pe5x+61xmpNu7Fo36bZdy0RvSocPUNM8+z0scMgy22jMgjMXPgvNdu86JieNrrExP6aWHCw6/wBxfyYUo6lrXVFPHM+2ReLkC9wByVr2Rg9jxa+s9Z/Vzcu/eyz8Oi0n1aaKd/ybG/SXD8VaOZrWmtUWjh1Y5o2/MyW9vB4IVXze0MvFtuce6esT4fN04cFcsdLan0XegcLQUcj3UwI22MZsk5EsLrOvwJ2s+5eV5PMycu1cdp3HenU/CdfZZY8NcUTMen2Q5ijAWkqUukngc8ElzpI/fbcm5JIzHiF76tYrEVjyUkzvq1JSgQEBAQEBAQEE2asNU8bo2VVcNvbAdHBwAOYdJzJys3zvfKEpnghaxoaxoY0Cwa0AADkAMgoS9oCDF6SgiJvtBjvO/eAvO9rcXh2t35vFL/vv5xH3d/FyZYjXd3DFSuJOZvwv/wDV5jPe1rfmt3vLf+VjWIiOkabBRVbXj3bi1sj6L3XA5+HlU1j3Hd10lS58N8c/m81yu9pWdXHMT7jgG+qqubi5+S2sF4iv1+zpw3wVj88TMrVuhyb7T8+wKtr+Hr23bLk6/CP8OiefEdK1ZGlh2GhpO12lX3D488fFGObd7Xm4suSL270RpouPNV1NXNc+FraepzIc0AMkPKRo58xn3rqanOmlNFTUzzHPE+JwJFntIvY2JaT1h2jJShZoCAgICAgIOy9E18dRDHNEQY3sDm24Ajd4bvBYpXaJEBBaSaOjJJIzPaVW5eyOJkvN7V6z8ZdFeXlrGolUjoo27mjxz+624uzuLjj8tI+/3Y25GW3jKpFC1vVAHct+Hj4sO/Z1iN+jXfJa/vTt7W5iICAgIKNbRxzMLJY2yMO9r2hwPgUED629WjKNntdICIb2kjzPRknJzT8t8rcO7dKETqUCAgICAg3DAmsKp0YS1oE0BNzE8kC/EsdnsHwPcgnXDWszR9YABKIZP0cxDD4O6p81CW4tNxcZg8eahIgICAgICAgICAg0fXHpmOn0bMx5G3OOjjbxJuNpwHID8FKHMKlAgICAgICAgymiMR1dL/u9RLEPla87PizqnyQbdQa49JxgBz45frjFz4tsmjbOU+vioHXpInfS97fvdRpO143X4eOjwe6pI/7SaNvrtfvLR/8A1X/qTRtbTa+pvgoox9Ur3fYBNG2IrddekX9QQxDsYSfNxTRtQ0Frh0hBIXTObVMdvY8Btvoc0ZeN00hIOjdeFC8DpYpoXccmyN8HNsT+yE0nbIy649FAXEkjjyELx97BNG2sac17NsRSUpJ+edwFu6Nl7+Lh3Jo2iLT+naitlM1RIZHnIX3NHBrQMgFKGN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0" name="Picture 6" descr="http://www.juniata.edu/twitter/i/chicke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1130332" cy="22098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209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s://encrypted-tbn0.gstatic.com/images?q=tbn:ANd9GcRNlnLuBRy958YnCn_wf-i0rm3FcvXT0YLM9lIcnfokDQQ4um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"/>
            <a:ext cx="2009775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4572000" y="2286000"/>
            <a:ext cx="4572000" cy="1981200"/>
          </a:xfrm>
          <a:prstGeom prst="wedgeEllipseCallout">
            <a:avLst>
              <a:gd name="adj1" fmla="val 14304"/>
              <a:gd name="adj2" fmla="val 92206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beee</a:t>
            </a:r>
            <a:endParaRPr lang="es-ES_tradnl" sz="5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1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2600" y="3667124"/>
            <a:ext cx="3998590" cy="3190876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1"/>
            <a:ext cx="87744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-13237"/>
              <a:gd name="adj2" fmla="val 7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¡Pato, estás loco! Los patos no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beee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 Los patos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cua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, 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cua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 Las ovejas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beee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1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2600" y="3667124"/>
            <a:ext cx="3998590" cy="3190876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1"/>
            <a:ext cx="87744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Comic Sans MS" pitchFamily="66" charset="0"/>
              </a:rPr>
              <a:t>El pato y el granjero se fueron para ver la oveja</a:t>
            </a:r>
            <a:r>
              <a:rPr lang="es-ES_tradnl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05307"/>
            <a:ext cx="3767641" cy="5952693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1"/>
            <a:ext cx="87744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1.19791 -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2604382" cy="41148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304800"/>
            <a:ext cx="4572000" cy="1981200"/>
          </a:xfrm>
          <a:prstGeom prst="wedgeEllipseCallout">
            <a:avLst>
              <a:gd name="adj1" fmla="val 19381"/>
              <a:gd name="adj2" fmla="val 88575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Escucha, pato.  Las ovejas dicen “</a:t>
            </a:r>
            <a:r>
              <a:rPr lang="es-ES_tradnl" sz="3200" b="1" dirty="0" err="1" smtClean="0">
                <a:solidFill>
                  <a:schemeClr val="accent4"/>
                </a:solidFill>
                <a:latin typeface="Comic Sans MS" pitchFamily="66" charset="0"/>
              </a:rPr>
              <a:t>beee</a:t>
            </a:r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.”</a:t>
            </a:r>
            <a:endParaRPr lang="es-ES_tradnl" sz="32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1506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62600"/>
            <a:ext cx="877443" cy="1066800"/>
          </a:xfrm>
          <a:prstGeom prst="rect">
            <a:avLst/>
          </a:prstGeom>
          <a:noFill/>
        </p:spPr>
      </p:pic>
      <p:pic>
        <p:nvPicPr>
          <p:cNvPr id="29698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4343400" y="1600200"/>
            <a:ext cx="4572000" cy="1981200"/>
          </a:xfrm>
          <a:prstGeom prst="wedgeEllipseCallout">
            <a:avLst>
              <a:gd name="adj1" fmla="val -8319"/>
              <a:gd name="adj2" fmla="val 7556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schemeClr val="accent4"/>
                </a:solidFill>
                <a:latin typeface="Comic Sans MS" pitchFamily="66" charset="0"/>
              </a:rPr>
              <a:t>p</a:t>
            </a:r>
            <a:r>
              <a:rPr lang="es-ES_tradnl" sz="5400" b="1" dirty="0" smtClean="0">
                <a:solidFill>
                  <a:schemeClr val="accent4"/>
                </a:solidFill>
                <a:latin typeface="Comic Sans MS" pitchFamily="66" charset="0"/>
              </a:rPr>
              <a:t>ío, pío</a:t>
            </a:r>
            <a:endParaRPr lang="es-ES_tradnl" sz="5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334000"/>
            <a:ext cx="877443" cy="1066800"/>
          </a:xfrm>
          <a:prstGeom prst="rect">
            <a:avLst/>
          </a:prstGeom>
          <a:noFill/>
        </p:spPr>
      </p:pic>
      <p:pic>
        <p:nvPicPr>
          <p:cNvPr id="13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-13237"/>
              <a:gd name="adj2" fmla="val 7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¡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Ayyyy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! Las ovejas no dicen “pío 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pío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 Las ovejas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beee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 Los pollitos dicen “</a:t>
            </a:r>
            <a:r>
              <a:rPr lang="es-ES_tradnl" sz="2800" b="1" dirty="0">
                <a:solidFill>
                  <a:schemeClr val="accent4"/>
                </a:solidFill>
              </a:rPr>
              <a:t>pío </a:t>
            </a:r>
            <a:r>
              <a:rPr lang="es-ES_tradnl" sz="2800" b="1" dirty="0" err="1">
                <a:solidFill>
                  <a:schemeClr val="accent4"/>
                </a:solidFill>
              </a:rPr>
              <a:t>pío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877443" cy="1066800"/>
          </a:xfrm>
          <a:prstGeom prst="rect">
            <a:avLst/>
          </a:prstGeom>
          <a:noFill/>
        </p:spPr>
      </p:pic>
      <p:pic>
        <p:nvPicPr>
          <p:cNvPr id="13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Comic Sans MS" pitchFamily="66" charset="0"/>
              </a:rPr>
              <a:t>La oveja y el granjero se fueron para ver el pollito</a:t>
            </a:r>
            <a:r>
              <a:rPr lang="es-ES_tradnl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171" y="2514600"/>
            <a:ext cx="2749070" cy="434339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7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0386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.18333 -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304800"/>
            <a:ext cx="4572000" cy="1981200"/>
          </a:xfrm>
          <a:prstGeom prst="wedgeEllipseCallout">
            <a:avLst>
              <a:gd name="adj1" fmla="val 7578"/>
              <a:gd name="adj2" fmla="val 93115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Escucha, oveja.  Los pollitos dicen “</a:t>
            </a:r>
            <a:r>
              <a:rPr lang="es-ES_tradnl" sz="3200" b="1" dirty="0" smtClean="0">
                <a:solidFill>
                  <a:schemeClr val="accent4"/>
                </a:solidFill>
              </a:rPr>
              <a:t>pío </a:t>
            </a:r>
            <a:r>
              <a:rPr lang="es-ES_tradnl" sz="3200" b="1" dirty="0" err="1" smtClean="0">
                <a:solidFill>
                  <a:schemeClr val="accent4"/>
                </a:solidFill>
              </a:rPr>
              <a:t>pío</a:t>
            </a:r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.”</a:t>
            </a:r>
            <a:endParaRPr lang="es-ES_tradnl" sz="32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9698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143000" y="3962400"/>
            <a:ext cx="3048000" cy="3048001"/>
          </a:xfrm>
          <a:prstGeom prst="rect">
            <a:avLst/>
          </a:prstGeom>
          <a:noFill/>
        </p:spPr>
      </p:pic>
      <p:sp>
        <p:nvSpPr>
          <p:cNvPr id="33796" name="AutoShape 4" descr="data:image/jpeg;base64,/9j/4AAQSkZJRgABAQAAAQABAAD/2wCEAAkGBxEQEBIREBESFBQSFxcSGBgSFhgUGBUTGhgYGBgSFhMYHCgjGBwlGxgXIT0hJSksLi4uGB8zODUuNyg5LisBCgoKDg0OGxAQGy0kICQsLCwyLCwvLywwLy8sLCwsLCwsLCwsLCwsLCwsLCwsLCwsLCwsLywsLCwsLCwsLCwsLP/AABEIAOwA1QMBEQACEQEDEQH/xAAbAAEAAgMBAQAAAAAAAAAAAAAABAUCAwYBB//EAEUQAAICAQMCAwMIBwQIBwAAAAECAAMRBBIhBTETQVEGInEUMkJSYWKBkSMkM0NyobEHc5KyFTRTY2SCg6IWdJOzwdHw/8QAGgEBAAIDAQAAAAAAAAAAAAAAAAQFAQIDBv/EADoRAQACAQEEBgkDAgUFAAAAAAABAgMRBBIhMQUiQVFx0RMyYYGRobHh8BRCwSNSQ2KCsvEVJDM0cv/aAAwDAQACEQMRAD8A+4wEBAQEBAQEBAp+oe0VNbmqsPfavBSkA7DxxZYSErOCDhmBI7Azllz48UdeW9aWtyhW26/W2/Tp06nPFam6z7CLXwg+Hht8fWuydJ/2V+Pl90muy/3SjtoS+PFv1Np+9c6A/Gurah/wyHfbs9u3Twdo2ekdiO/s7oictpNMSfNqkJP4kczl+oyz+6fjLb0dO6Hqez2jU5XS0KfVK1U/moERtGWP3T8WfR07obl0AXmu3UVn7l1hA+Fblk/7Z1rtuev7vi0nBSexJp6hrae7V6lOOHApt+070Gxz242IPtkzH0n/AH1+Hl93C2y/2ytel9fpvbw/equxk1XDY+OMleStgGR7yFl+2WWPLTJGtJ1RrVmvCYWs6NSAgICAgICAgICAgICAgICBp1epSpGstdURBuZmOAB6kmBy2q192s7GzT6c+QzXfcPIs3DUL57Rh+2SnKmq2npDTq4vj5JeLZ9eNmzT0JWoStVRV4CqAoHwAlRa02nWUyIiI0hW29UewE6YJ4YznUXEikDB95ACDcBxzlV+9xidYxxHrc+6Of2+c+xpN9eXxQFZbuQdZq+e6H5PRyPokNWtqfjZ8Zvxr3V+c/zp8mvPvl43RRkkdK6cc9zY43H4/qzZ/OPS/wCe357zc/ywy+QJWB+o2Ugc7tBZhR8UrKM/w2N8I35n92v/ANffX6m7p2fBP6RczklNSLqx7pDpsurfvtfG3HBHusit2OTmc8kRHONJ+X5721Zme3Vazk6NOr0ldq7bFDDIYZ7hh2ZT3VgeQwwR5Tal7UnWs6S1tWLRpL3TdSv0nzy+poHnjdqKx68ft1A8sb+P3hMt9m6Qi3VycPb5oeXZpjjV02k1SXItlTq6OMqynII+wy0RW6AgICAgICAgICAgICAgadZq0pra21gqIMknyHwHc+WByTA5R2s1Ti7UKVVTuqpP7v0ttxw1v8k7DJyxo9s2z0nUpy+v2TsGDd61uaVK5KIEK3piPZ4lubNuNiPzXWRj3hX2LZGdzZI8sCbxkmI0jg13YmdZTZo2ICAgICAgRUd9K5uoUsrHN1I/eettY8rR+TgYPOCLHY9s9H1L+r9Psi58G91q83V6TUpdWtlbBkcBlYdip7GXiC3QEBAQEBAQEBAQEBAQOQ12o+V35/caZyqDytvXhrT6qhyqg/SDtjhTKjpDaf8ACr7/ACTNmxfulIlSmEBAQEBAQEBAQEBA1dIv+S6gV9qNUxI9K9UcsfgtvvHy98eZslz0ftG9Ho7dnLyQdpxaTvQ6yWiKQEBAQEBAQEBAQECn9qNa1VGytttuoYUVkd1ZgS1gz5pWrvg99mPOcs2WMVJvPY2pXetorNNQtaLWg2ogCqB5KBgD8p5iZm06ytYjSNIbJhkgICAgICAgICAgIEbqGl8apq87SRlWGCUsBDJYufpK4Vh9qib48k47xaOxreu9Ew6HofUPlOnrtwAzDDgHO21SUsrz911Zfwnqa2i0RMdqqmNJ0T5lggICAgICAgICAgcv1h9+uC8409OfsL3OefiFp/Kw+squk8nVrT3pey14zL2U6aQEBAQEBAQEBAQEBAQNvstZtt1VOeNyahR6LaCrD8bKrG/55f8AR997DEd3BXbRXS7opOcCAgICAgICAgICBx6MW1WtY9vGVF/hWinj/GX/ADlF0lbXNp3Qn7LHUSZXpJAQPCZlliWmdGdANMaGjjvZ7W9WfqmpTU1bdGu/wzsAXAb9GUsHLkryQScfZ2kzLTBGGs1nrfmqNS2T0kxPJjdpuq/6aFguA0GB7u9du3ZgoavnF9/O7Hn38pmJwfp9NOt+drGl/Sa68HYvZiQ4hLiurFbpndbTRtUzVzmGUwwQNWpqZ1KpYayce8oUkDzwGBGfiDM1mInjGrEqTovU7adR8rsfxNGENJtdVSwjeCNSQgCtSpDDdhThy2CoybbY8tMdtyeEz8I9nih5qWtG92Q+jy2RCAgICAgICAgICBwFfVP0+qSum20pqLBYU2AITtIBNjruO0qcLniUe30/rTMzpyT9nt1NIhcSuSSAga3M2hvCLdcFBJIAAySTgADuSfITpFdXWIjRz2q63ZdxpW2V+d2Axf8AuQ3GPvkEHyB+dMZLVx8JjWe7u8fL/h1xbPOXjyr9fDzQbNEj/td9uef0ztb+SuSB8AAJwnaMnZOnhw+ibXY8Mft18eP1YDpenxjwKcf3a/8A1NPS5Oe9PxdYw44jTdj4M6tO1XOnc1H6o96o/Y1Ocfiu0/bOtdptHr8fHn8f+Y9jhfY6Txp1Z9nL4LjoPUWvVmZQNrmvKHcr4Ayyk+QJK48ijSVaI0ie/wDPuh89Y7uH59HQUmR7I9m2auZAQMTWpXaQNpG0jy24xtx6Ymde1jRZ+ydhbRUbmLMieEzHuzVk1sx+0lTPVUtvVi3fGqptGk6LabMEBAQEBAQEBAhdb1/ybTX6jG7warLcfW2KW2/jjExM6cRyel6QtZqfcfFTd4jjANxfczizjkGxi4x2PbAJB8zkz2yTM27fl4e7gtK44rEaLKcXQgIGtxNobwga/RrdW9TjK2KyMAce6wwcEduD3nWlt2dYdeExpLleo7tGyDUPuqsOxLiAuH8q7scAnkhhgHBGBxnnfZ4tE2xx7vL818UrDtm7MUyz4T5/nwSJDWJAi6bGsvOmrJKIN97L2C5IFIb6zEEHHZVbscSZhxbkekv7o/nwjyV217TEz6Kk+M/w7GnShQFUAADAAGAAOwAHYTeb680Xf0jSEtFxOUy4zLOYakBAQJvseP1QfbbqWHwOotI/kRPUYP8AxV8I+ipv60+K6nVqQEBAQEBAQECo9r6mfp+tVeWbT3Bf4vDbH88TExrGjMTpKuVwwBHY8/gZ5Nbw9gICB4RMssCkzq21adZoa7q2qtUMjjBB/qCOQQecjkEZmYvNZ1hi3GOLhep9CfRH3bbFoPaxSMV4+hajKUrGOzqFU9iFON3WdMnHTWe7t90xpM+E6z49knZs9a9S8zX2xy98TrEe7ghVUnUEV13vqXYgBVddi/fuNIUCsdzuPOMDJIExWunHd3Y79Pprrx8EnPmw0rwtN57I1+umnDxfQei9Ir0lQqrH2s2AC7YAyQOAMAAAcAAAdpzvebTrKrjvlPxNWdXswwQEBAj9R1Xg1WWBSxRSVUd3f6KD7WbA+Jm+Ok3tFY7WtrbsTLoui6H5PpqaCdxqrRC31mCgFvxOT+M9VERHCFSmwEBAQEBAQEBA8ZQQQeQePwgcX0hSiHTt87TMdOcnJKqAa2J9WqNbfFj6Tze14vR5Zjs5rPDfepCdIzqQEBAQEBA8Ax2gewEBAQEBA0aKn5TqlQc1aUi2z71+A1VOPugi09iCKu4Jlt0bg4+ln3fz5Ie05P2w66W6GQEBAQEBAQEBAQOb9p9KanGsQEqFFd6juaQSVuA8zWS2R5qzdyoEh7bs/paaxzj80dsGTctx5NasCAQQQeQRyCPUGeeWT2AgICAgICAgICAgIEPVXWM40+nAN7jOWGUprzg3248u+FyC5GBgBmWVsuzTmt7I5uObLFI9qyOuo0CLpaVe64e8UUguSxJa+9zhU3MWbJ787QcYl7fJjwV48I7kCtbXnggWnU3833sgP7rTE1qPjd+0cj1BQH6sqsvSWS3qcPnKXTZax6yPa7aMpdXdaB4lSOtt1lqOj2LWf2rNsYb9wZSOQM5Ezsm15ZyRW06xLGbDWK6wsbvaC6/PyRUSvyuvVm8QfWqoDKSp5w7MM4yFZSCZWfpCmOd2vGfk5Y9ntbjPBrbqOtq98PXeByazX4bsPSuwNgN6BgQTgZXvOGPpOd7rxw9jpbZeHCXSaHVpdVXdWcpaq2Ke2VYAg4Pbgy3Q2+AgVPWus+Ay1V1m25wWC7tiqowN9tmDsXJAGASTnAIBI45s9MNdbN6Um86Qrx1vWLgnT6dx5hLnVgPulq8OfiV+MhV6TpM8azDvOy27Jaupe0YuWqqh2psss2WBwFuqUV2We6pyMt4ZAcZXAcgkiSM+0xXDOTHxcqY9b7tkZOnbTlNRq1b1OpuswfXZazIfxWVEbdnidd76Js7PTuS9P1jVUH9Mo1Nf16gEuUcfOq+bb5klNp7AIZYYekqW4ZI09vYjX2aY414oQRK1N+jPjaTJ3V1gmzTN3YLXjds9asbkOcAj3VbXscZf6mPn9fuYc006tuSXp70sRXrZXRhuVlIZWB7EEdxKWYmJ0lOiYnjDZMMkBAQEBAQEBAQKzqGvclqdIqveByXJFdJIyDaw5yeCEHJyDwPenWlI9a/L5z4ebS1p5V5tfSdUzVeHpBZUGJOpvvA+UPePdetRjaCpG3fjYoULWCMMttm2zHhpFMUdnu+/5qh0w2vOtlhpNIlS7a1wM5PJYsx7u7nJdj5sSSZT3va871p1lNrWKxpDfNGyt6p0oal6fFwaaj4prP7y0fsy/kUX3jt8zt+rz1pk3InTnP07Wlq70xryWU5N2FtqorO5CqgLMTwAoGSSfQCZiNeEMStfZapk0enDqVYoHKt3Qt73hn7Vzj8J6qld2sRPZCptOszK1mzBA5TXjHULsjl6KCp9VV7wVH8JYH/qD1lP0pE61ns4pmyzHFslUmKzrnR11KqQfDuqIsptHetxzyPpIexXsQfI4I64ss01jsnnHf8AnY0vTe8VhUW2jeAGwNwUkgNjkAkAkZ88Cc5014NoZzDKk6tpltvSuvKWOubnrYo3yUZHhPt+fvYlQG7DxGUgrJWDNfFWZieHL3/bycclK3mISbOl7GNmmYUseWXGarP4qhja331we2dwGJyjJrGluP1/PY3mmnGpT1YAqmpXwLCQo3HNbt6VXYAb+EhW4+bE4+2vGPn74/I9pF+yeCynJuQEBAr/APTVGM7z64Ndgf8A9Pbuz9mJ09FZpvwy0PVEt3YBUDGDZtUt9orzuUDt7wB+yLY5qzF4ltv19KDL3VKPVnVf6maxS08oJtEdqMvXtMwzXb4v/l1a/wD9oNN/Q3jnGnjw+rHpKsCdRfxhtNV6kqb3GTkADK1A8c5LYJ4Q8x1Ke2fl9/p4sda3sT9JpUpQJWoVRk4HqTksSeWJPJJ5J5M0tabTrLeIiOEIGp/V7xaOK7ytdv3bTharvx4rPxr7BTN69eu72xy8O2P5+LSerOvetZydCAgIETqXTq9QoS3eUBDFVdkDEcgMUIJAODjOOBN6ZJpOtebW1YtGksP9F1jlDbW3fdVa6nPqfew/wYEHzE7V2zNWdd6fq0nBSexuX2wr0f6PqVyKTzVbjb4y+YZB8114zj3TuUjGSq3Wy7VGaus8JhBy4ppKVruuW2u1ek2KiMUe5xvy6nDV015G4g5BcnAIwA3OOe07dXFO7XjLbFgm/GeSn13S77WrsOu1HiVElS9enK4b5yMqVKShwMruHzVOcgEV2TbrZI3b1iY9/mk12eKzrWVtIKQQEDF3CgsxACgkk9gBySZmI1JnRX9EQlGvcEPqD4hB4KV4xVWR5YTGR9ZnPnOmSeO7HZ+T+dzSnf3rKcm7G2tWUqwDKwwQwBBHoQe4mYmY4wxMaq4dJ8P/AFe6yoD6BxbV9g8N+UA9EZROnpNfWjX5T+eOrXc05S9Fetx+10ufXwLP8vj8fnGuPun4x5Gl+8TTas/P1NQ/utOVP52WuP5RvY+ys++ftBpbvB0gH9rfqLf4rPDHwKUBAR8QY9J3REfnt1Nzvl6ehaQ99NS2OffRX59feBmPS375Nyvc3N0ygjBopI9DWhH5YmPSW75Z3Y7mdOhqT5lVa/woq/0ExN7TzlmKxCRmaskBA1arTraj1uMq6lGHqpGCJmszWdYYmNY0Rej6hmQ12HNtLeE5+sQAVs/50Ktx2LEeU3yRETrHKeP54NaTw0nsT5zbkBAQNd9y1qzuyqqgszMQAqjuST2EzETM6QxMxHGUFPZWrqg8bXVMKxxQjZR9p+ddYvdS+Fwh5AQE4LFV9Bsezehp1ucq7Nl354cmXSE8Ffkj58TTKEO7vZWOE1AP0gwGSfJtw7iVO2YbY8kzPKeKZgvFq6dywkR2ICAgVnXB4gr02MjUPtccH9Ao325B7qwAr/6onXFw1t3fXs8/c0vx4d6znJuQEBAQEBAQEBAQEBAQKzWfotTVb9G7Gns+xuWpcn+Iun2m1fSda9ak17uPn5+5pPC2qznJuQECLqdaEZa1VrLX5WusZcj6xzwi+W9iFzgZyQD3w7PfNOlY97nfJWkcVh032fZmW7WFXdSGSpOaamHIbJANrg/TYADA2qpyTebPslMPGOM96BkzWv4OhkpyQOr9Jr1KgPuVk5Sys7bK29Vb+qkFT2II4mt6VvG7aNYZi01nWHOas3aXPypQ1Qz+sVD3AP8AfV8mo/eGU4JJXtKbaOj7V44+Md3b903HtMTwskowIBBBBGQRyCD2IPmJWpTKAgVmmxZq7n4PgIunHqHcLdYM+hU6f/DOs8KRHfx/iP5aRxtM9yznJuQEBAQEBAQEBAQEBAQI3UtJ41T1bipcYDDuj91sGfNWAb4ibUtu2iWto1jR50vVm6lLCNrEYdRzssUlbEz91ww/CZvXdtMFZ1jVt1OoSpS9jqijuWIA57DJ85rWs2nSGZmI4yw02m1Oq/ZhtPUf3tijxWHrVQw9z+KweXzCDmWmz9HTPWy/DzRMm09lXRdL6VTplK1LgsdzsxLPY3bc7tyxxxz2HA4ltWsVjSsaQiTMzOsps2YICAgUGs9mlBL6RxQxJYpt3UuScktTkbWJJO5CpJOTu7SNn2XHm4zz73SmW1OSqt1rUnbq6zQewcnfQ54+bfgBeTgK4Rj5A95UZthyY+McY9nkm02itufBNEhO6t9n+aPEJz4z2X59Vdya/wAq9g/Cdcvrad3Dz+bSnLVZTk3ICAgICAgICAgICAgICBWdO6dY+q1FK6g1VuF1C7K0L7myloR3yoAZVbBQ83d/IWmybPiz01tzjh5eXuQ82S2OdI7XS6D2e09Tiza1lo7WXMbGXPfZnivPogAlrjxUxxpSNEW1ptzlazo1ICAgICAgeMoIIIBB4IPII9MQOX690DT0abUXUGzT+HVZZihsINqs3FDA1j4hQZxvs+K/G1Yb1yWrylq0NArqrrHZEVB8FUD/AOJ5q06zMrSsaRo3zVkgICAgICAgICAgICAgIEcPs1mjcD572UE+iPS9n+emuWPRttMsx3wi7VHViXXy8QSAgICAgICAgUvtqpPTNeB3Ol1AHx8J4lmOaFmeSW5AQEBAQEBAQEBAQEBAQECNcf1jQr9bUH/tovc/5f5yf0dGub3Sj7T6jsJfK8gICAgICAgIGnWUCyt6z2dWQ/BgQf6wOS6PaX09LNwxRdw9HAAYfgwI/CeWy13LzXulbUnWsSmTm2ICAgICAgICAgICAgICBj0tPE1y+mnqLn+O07UIPqFrt4+8PWW/RmP1r+78+SFtVuVXUy2RCAgICAgICAgIHH11eDqNRR2G/wCUV/bXcSzc+ouFvHkCvrKLpHHu5N7v/hP2a2tdO5JlekkBAQEBAQEBAQEBAQEDXqL1rRrLGCogLsT2CgZJ/KZiJmdIYmdI1lZey2iauk2WqVt1DeO6numQFSo8kZStUU44JDHznp8GKMWOKKu9962q5nVoQEBAQEBAQEBAovanRMVTU1KWs0+4lVGTZQ2PFqA8z7quAO7VqOxMj7Th9Njmvb2OmK+5bVBouWxVdGDK4DKynIZSMhgfMETzcxMTpKzideLZMMkBAQEBAQEBAQEBAQI+g0/yy/8A4fTOC58rtQpytQPmtZwxI+mFXPusJb9H7N/i293mhbTl/bDr5bIhAQEBAQEBAQEBAQOQ6ppTorGsH+qWHc3/AA1rHlj/ALlic5+gxJPut7lXt2yb39SnPt80rZ82nVlIlMnEBAQEBAQEBAQEBAioj6qw00MVVTi64fu/Wqs+dpH4JnJ5wDY7HsfpOvf1fr9kXPn3erXm6vR6VKa1rrUKiDaoHkB/+7y8QW6AgICAgICAgICAgIHjKCCCAQeCDyCPQiByer6RZo8nTq1un/2S82UDz8EfvKx38P5yjhcjCCu2rYYydbHwnu7/ALpOLPNeFuRpdSlqh62DKcjKnzBwVPoQQQQeQRgyltWazpaNJTomJjWG6askBAQEBAQEDXfctas9jKiKNzMxCqoHcljwBMxEzOkMTMRza9Lo7tZ28SjT+bnKXXD0qU81Ie284bvtA4eW2y9H/uy/Dz8kPLtHZV1Ok0qUotdShEQYVVGABLZEboCAgICAgICAgICAgICAgVHU/Z+u1jajNTccZsqx7+MYFqEFbBgYyRkDsROWXBTLGl4b0vavJT316qj9tT4qj95pQW/FtOSXX4J4nxlVl6NvHHHOv18kum1RPrMdF1Cm7IqsRypwyg+8pHdXTupHoQDK++O9OFo0SK3rblKVNGxAQEDVqdSlS77XVFH0nYKPzMzFZtOkMTMRzVfVOtPXV4tWmsdNyp4lgNNalmCqfeG9wSQMqpU5HvDvJf6LJFJvaNIjj7XOuWt7xSJ58Nexh7Gt4+tcawra61rdSMbUrKttsKVZIyN1WGYsw3HkDiTOjLUvFtK6THx0n87NDpHZ5wzXjrr9X0OWqsICAgICAgICAgICAgICAgICAgfGvbPTJ4vUsqpaprHRsDcrNQlu5W7qcv3Eotq3q7bWIn1pr5L/AGWK22C0zGukW830c+y1QH6K7U1fw2mwfgt+8D8BLW2yYbc6x9PopIy3jlLD/wAPXD5usc/3tVbH/sCThPR2H2/F0/U3eL0DUeerT/lowf52H+kx/wBNw+389x+pv7GaezOf2mr1Lj6oNdQ/A1oGH+KdK7Dgr2a+LWc957UzQ9A0tLB0pXxAMeI+bbcenjWEt/OSq0rX1Y08HKZmeaV1LQpqKbKLM7LUatscHDDGQfIjvnyM2mNeEsROnGHy3peqfS6ml7Th9PcdPdgYBVv0bNjyTlLvgqyh2aP022TjnlPD+Y8nodqn9VscZI5xx/ifN9bl888QEBAQEBAQEBAQEBAQEBAQEBA+T+2yfrOvH1tg/E0VrKXbP/dx/wCn/dK72Kf+xy/6v9sPrEulIQEBAQED57/aB0tVvW0qDXq1NFg8jaqnaSPvVhlJP+zQecqelMM7sZq86/kfCfqt+ic0b04bcrfnzj6LHoPtlSmnVNY9guqGxiK7LDaBwtw8NTncMEjyOR5SXh23FekWm0RPdqiZthzY8k0isz3Toy1P9oGnTkafVsg5LhakVR5sVstVu3PzZj/qGz66b3ynyZjo7aNNd35x5ur09y2IrryrqGGQRwRkcHkcSYhNkBAQEBAQEBAQEBAQEBA0azV10o1lzrWi92chQPIcn7eIIjVzWs/tA0iKWRL7AvcivwVH27tQUBH2jMi223BWdN7WfZx+iXXYc9o13dI9vD6uI12sOpa3U4X9YdLFUMD7iqiqqucAkpXn0yx8uZS59pi+1ReYmIrp48JXeDZZpsk44mNba+HGPJ9J6L7UabVN4alq7cZ8K4bHwO5XkrYBkZKFgJf4s2PLGtJ1eey4MmKdL10XU6uRAQEBA+a+1HW7OoaltFpVNiUWAMqYzZdW3zrH/c0o6nk4LMhxkYDwNqnJlmcOOPGZ5R7PbP54WGyRixRGfJPhEc59vg0632N1zFK2rpt95WFiPtRcEEiytzuK9xhd24fVzxHx9G2xZYtWYmvbr80jL0nXLimt6zFuyYn4e13FPsroEYMuj0+5TkE1qSCOxBI4Mta0rXlEQqrZLW4WmZXE2aEBAQEBAQEBAQEBAQEBAr+t9Hq1lYrt3YVhYpRipVwCAQfPgng5HM0yY65KzW0axLfHktjtFqzpMKxPYvRKj/oizsrKLLWNrpuUqWrL5FZwT80Ca4sOPF6kRDbLmyZfXtMuT/su6dTr6LNRq60tKs+mWt1DVKikZYVkHLnABJzjHGMnPPZ9kx4Nd3nPbLrtO15M8xvdnZDstL7IaKq5LkqYNWdyjxbSitgjK1F9o4J8vOda4cdZ3q1iJ8HG2bJaN21pmPFezo5kBAQEDxVAzgAZ5P2n1gewEBAQEBAQEB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798" name="AutoShape 6" descr="data:image/jpeg;base64,/9j/4AAQSkZJRgABAQAAAQABAAD/2wCEAAkGBxEQEBIREBESFBQSFxcSGBgSFhgUGBUTGhgYGBgSFhMYHCgjGBwlGxgXIT0hJSksLi4uGB8zODUuNyg5LisBCgoKDg0OGxAQGy0kICQsLCwyLCwvLywwLy8sLCwsLCwsLCwsLCwsLCwsLCwsLCwsLCwsLywsLCwsLCwsLCwsLP/AABEIAOwA1QMBEQACEQEDEQH/xAAbAAEAAgMBAQAAAAAAAAAAAAAABAUCAwYBB//EAEUQAAICAQMCAwMIBwQIBwAAAAECAAMRBBIhBTETQVEGInEUMkJSYWKBkSMkM0NyobEHc5KyFTRTY2SCg6IWdJOzwdHw/8QAGgEBAAIDAQAAAAAAAAAAAAAAAAQFAQIDBv/EADoRAQACAQEEBgkDAgUFAAAAAAABAgMRBBIhMQUiQVFx0RMyYYGRobHh8BRCwSNSQ2KCsvEVJDM0cv/aAAwDAQACEQMRAD8A+4wEBAQEBAQEBAp+oe0VNbmqsPfavBSkA7DxxZYSErOCDhmBI7Azllz48UdeW9aWtyhW26/W2/Tp06nPFam6z7CLXwg+Hht8fWuydJ/2V+Pl90muy/3SjtoS+PFv1Np+9c6A/Gurah/wyHfbs9u3Twdo2ekdiO/s7oictpNMSfNqkJP4kczl+oyz+6fjLb0dO6Hqez2jU5XS0KfVK1U/moERtGWP3T8WfR07obl0AXmu3UVn7l1hA+Fblk/7Z1rtuev7vi0nBSexJp6hrae7V6lOOHApt+070Gxz242IPtkzH0n/AH1+Hl93C2y/2ytel9fpvbw/equxk1XDY+OMleStgGR7yFl+2WWPLTJGtJ1RrVmvCYWs6NSAgICAgICAgICAgICAgICBp1epSpGstdURBuZmOAB6kmBy2q192s7GzT6c+QzXfcPIs3DUL57Rh+2SnKmq2npDTq4vj5JeLZ9eNmzT0JWoStVRV4CqAoHwAlRa02nWUyIiI0hW29UewE6YJ4YznUXEikDB95ACDcBxzlV+9xidYxxHrc+6Of2+c+xpN9eXxQFZbuQdZq+e6H5PRyPokNWtqfjZ8Zvxr3V+c/zp8mvPvl43RRkkdK6cc9zY43H4/qzZ/OPS/wCe357zc/ywy+QJWB+o2Ugc7tBZhR8UrKM/w2N8I35n92v/ANffX6m7p2fBP6RczklNSLqx7pDpsurfvtfG3HBHusit2OTmc8kRHONJ+X5721Zme3Vazk6NOr0ldq7bFDDIYZ7hh2ZT3VgeQwwR5Tal7UnWs6S1tWLRpL3TdSv0nzy+poHnjdqKx68ft1A8sb+P3hMt9m6Qi3VycPb5oeXZpjjV02k1SXItlTq6OMqynII+wy0RW6AgICAgICAgICAgICAgadZq0pra21gqIMknyHwHc+WByTA5R2s1Ti7UKVVTuqpP7v0ttxw1v8k7DJyxo9s2z0nUpy+v2TsGDd61uaVK5KIEK3piPZ4lubNuNiPzXWRj3hX2LZGdzZI8sCbxkmI0jg13YmdZTZo2ICAgICAgRUd9K5uoUsrHN1I/eettY8rR+TgYPOCLHY9s9H1L+r9Psi58G91q83V6TUpdWtlbBkcBlYdip7GXiC3QEBAQEBAQEBAQEBAQOQ12o+V35/caZyqDytvXhrT6qhyqg/SDtjhTKjpDaf8ACr7/ACTNmxfulIlSmEBAQEBAQEBAQEBA1dIv+S6gV9qNUxI9K9UcsfgtvvHy98eZslz0ftG9Ho7dnLyQdpxaTvQ6yWiKQEBAQEBAQEBAQECn9qNa1VGytttuoYUVkd1ZgS1gz5pWrvg99mPOcs2WMVJvPY2pXetorNNQtaLWg2ogCqB5KBgD8p5iZm06ytYjSNIbJhkgICAgICAgICAgIEbqGl8apq87SRlWGCUsBDJYufpK4Vh9qib48k47xaOxreu9Ew6HofUPlOnrtwAzDDgHO21SUsrz911Zfwnqa2i0RMdqqmNJ0T5lggICAgICAgICAgcv1h9+uC8409OfsL3OefiFp/Kw+squk8nVrT3pey14zL2U6aQEBAQEBAQEBAQEBAQNvstZtt1VOeNyahR6LaCrD8bKrG/55f8AR997DEd3BXbRXS7opOcCAgICAgICAgICBx6MW1WtY9vGVF/hWinj/GX/ADlF0lbXNp3Qn7LHUSZXpJAQPCZlliWmdGdANMaGjjvZ7W9WfqmpTU1bdGu/wzsAXAb9GUsHLkryQScfZ2kzLTBGGs1nrfmqNS2T0kxPJjdpuq/6aFguA0GB7u9du3ZgoavnF9/O7Hn38pmJwfp9NOt+drGl/Sa68HYvZiQ4hLiurFbpndbTRtUzVzmGUwwQNWpqZ1KpYayce8oUkDzwGBGfiDM1mInjGrEqTovU7adR8rsfxNGENJtdVSwjeCNSQgCtSpDDdhThy2CoybbY8tMdtyeEz8I9nih5qWtG92Q+jy2RCAgICAgICAgICBwFfVP0+qSum20pqLBYU2AITtIBNjruO0qcLniUe30/rTMzpyT9nt1NIhcSuSSAga3M2hvCLdcFBJIAAySTgADuSfITpFdXWIjRz2q63ZdxpW2V+d2Axf8AuQ3GPvkEHyB+dMZLVx8JjWe7u8fL/h1xbPOXjyr9fDzQbNEj/td9uef0ztb+SuSB8AAJwnaMnZOnhw+ibXY8Mft18eP1YDpenxjwKcf3a/8A1NPS5Oe9PxdYw44jTdj4M6tO1XOnc1H6o96o/Y1Ocfiu0/bOtdptHr8fHn8f+Y9jhfY6Txp1Z9nL4LjoPUWvVmZQNrmvKHcr4Ayyk+QJK48ijSVaI0ie/wDPuh89Y7uH59HQUmR7I9m2auZAQMTWpXaQNpG0jy24xtx6Ymde1jRZ+ydhbRUbmLMieEzHuzVk1sx+0lTPVUtvVi3fGqptGk6LabMEBAQEBAQEBAhdb1/ybTX6jG7warLcfW2KW2/jjExM6cRyel6QtZqfcfFTd4jjANxfczizjkGxi4x2PbAJB8zkz2yTM27fl4e7gtK44rEaLKcXQgIGtxNobwga/RrdW9TjK2KyMAce6wwcEduD3nWlt2dYdeExpLleo7tGyDUPuqsOxLiAuH8q7scAnkhhgHBGBxnnfZ4tE2xx7vL818UrDtm7MUyz4T5/nwSJDWJAi6bGsvOmrJKIN97L2C5IFIb6zEEHHZVbscSZhxbkekv7o/nwjyV217TEz6Kk+M/w7GnShQFUAADAAGAAOwAHYTeb680Xf0jSEtFxOUy4zLOYakBAQJvseP1QfbbqWHwOotI/kRPUYP8AxV8I+ipv60+K6nVqQEBAQEBAQECo9r6mfp+tVeWbT3Bf4vDbH88TExrGjMTpKuVwwBHY8/gZ5Nbw9gICB4RMssCkzq21adZoa7q2qtUMjjBB/qCOQQecjkEZmYvNZ1hi3GOLhep9CfRH3bbFoPaxSMV4+hajKUrGOzqFU9iFON3WdMnHTWe7t90xpM+E6z49knZs9a9S8zX2xy98TrEe7ghVUnUEV13vqXYgBVddi/fuNIUCsdzuPOMDJIExWunHd3Y79Pprrx8EnPmw0rwtN57I1+umnDxfQei9Ir0lQqrH2s2AC7YAyQOAMAAAcAAAdpzvebTrKrjvlPxNWdXswwQEBAj9R1Xg1WWBSxRSVUd3f6KD7WbA+Jm+Ok3tFY7WtrbsTLoui6H5PpqaCdxqrRC31mCgFvxOT+M9VERHCFSmwEBAQEBAQEBA8ZQQQeQePwgcX0hSiHTt87TMdOcnJKqAa2J9WqNbfFj6Tze14vR5Zjs5rPDfepCdIzqQEBAQEBA8Ax2gewEBAQEBA0aKn5TqlQc1aUi2z71+A1VOPugi09iCKu4Jlt0bg4+ln3fz5Ie05P2w66W6GQEBAQEBAQEBAQOb9p9KanGsQEqFFd6juaQSVuA8zWS2R5qzdyoEh7bs/paaxzj80dsGTctx5NasCAQQQeQRyCPUGeeWT2AgICAgICAgICAgIEPVXWM40+nAN7jOWGUprzg3248u+FyC5GBgBmWVsuzTmt7I5uObLFI9qyOuo0CLpaVe64e8UUguSxJa+9zhU3MWbJ787QcYl7fJjwV48I7kCtbXnggWnU3833sgP7rTE1qPjd+0cj1BQH6sqsvSWS3qcPnKXTZax6yPa7aMpdXdaB4lSOtt1lqOj2LWf2rNsYb9wZSOQM5Ezsm15ZyRW06xLGbDWK6wsbvaC6/PyRUSvyuvVm8QfWqoDKSp5w7MM4yFZSCZWfpCmOd2vGfk5Y9ntbjPBrbqOtq98PXeByazX4bsPSuwNgN6BgQTgZXvOGPpOd7rxw9jpbZeHCXSaHVpdVXdWcpaq2Ke2VYAg4Pbgy3Q2+AgVPWus+Ay1V1m25wWC7tiqowN9tmDsXJAGASTnAIBI45s9MNdbN6Um86Qrx1vWLgnT6dx5hLnVgPulq8OfiV+MhV6TpM8azDvOy27Jaupe0YuWqqh2psss2WBwFuqUV2We6pyMt4ZAcZXAcgkiSM+0xXDOTHxcqY9b7tkZOnbTlNRq1b1OpuswfXZazIfxWVEbdnidd76Js7PTuS9P1jVUH9Mo1Nf16gEuUcfOq+bb5klNp7AIZYYekqW4ZI09vYjX2aY414oQRK1N+jPjaTJ3V1gmzTN3YLXjds9asbkOcAj3VbXscZf6mPn9fuYc006tuSXp70sRXrZXRhuVlIZWB7EEdxKWYmJ0lOiYnjDZMMkBAQEBAQEBAQKzqGvclqdIqveByXJFdJIyDaw5yeCEHJyDwPenWlI9a/L5z4ebS1p5V5tfSdUzVeHpBZUGJOpvvA+UPePdetRjaCpG3fjYoULWCMMttm2zHhpFMUdnu+/5qh0w2vOtlhpNIlS7a1wM5PJYsx7u7nJdj5sSSZT3va871p1lNrWKxpDfNGyt6p0oal6fFwaaj4prP7y0fsy/kUX3jt8zt+rz1pk3InTnP07Wlq70xryWU5N2FtqorO5CqgLMTwAoGSSfQCZiNeEMStfZapk0enDqVYoHKt3Qt73hn7Vzj8J6qld2sRPZCptOszK1mzBA5TXjHULsjl6KCp9VV7wVH8JYH/qD1lP0pE61ns4pmyzHFslUmKzrnR11KqQfDuqIsptHetxzyPpIexXsQfI4I64ss01jsnnHf8AnY0vTe8VhUW2jeAGwNwUkgNjkAkAkZ88Cc5014NoZzDKk6tpltvSuvKWOubnrYo3yUZHhPt+fvYlQG7DxGUgrJWDNfFWZieHL3/bycclK3mISbOl7GNmmYUseWXGarP4qhja331we2dwGJyjJrGluP1/PY3mmnGpT1YAqmpXwLCQo3HNbt6VXYAb+EhW4+bE4+2vGPn74/I9pF+yeCynJuQEBAr/APTVGM7z64Ndgf8A9Pbuz9mJ09FZpvwy0PVEt3YBUDGDZtUt9orzuUDt7wB+yLY5qzF4ltv19KDL3VKPVnVf6maxS08oJtEdqMvXtMwzXb4v/l1a/wD9oNN/Q3jnGnjw+rHpKsCdRfxhtNV6kqb3GTkADK1A8c5LYJ4Q8x1Ke2fl9/p4sda3sT9JpUpQJWoVRk4HqTksSeWJPJJ5J5M0tabTrLeIiOEIGp/V7xaOK7ytdv3bTharvx4rPxr7BTN69eu72xy8O2P5+LSerOvetZydCAgIETqXTq9QoS3eUBDFVdkDEcgMUIJAODjOOBN6ZJpOtebW1YtGksP9F1jlDbW3fdVa6nPqfew/wYEHzE7V2zNWdd6fq0nBSexuX2wr0f6PqVyKTzVbjb4y+YZB8114zj3TuUjGSq3Wy7VGaus8JhBy4ppKVruuW2u1ek2KiMUe5xvy6nDV015G4g5BcnAIwA3OOe07dXFO7XjLbFgm/GeSn13S77WrsOu1HiVElS9enK4b5yMqVKShwMruHzVOcgEV2TbrZI3b1iY9/mk12eKzrWVtIKQQEDF3CgsxACgkk9gBySZmI1JnRX9EQlGvcEPqD4hB4KV4xVWR5YTGR9ZnPnOmSeO7HZ+T+dzSnf3rKcm7G2tWUqwDKwwQwBBHoQe4mYmY4wxMaq4dJ8P/AFe6yoD6BxbV9g8N+UA9EZROnpNfWjX5T+eOrXc05S9Fetx+10ufXwLP8vj8fnGuPun4x5Gl+8TTas/P1NQ/utOVP52WuP5RvY+ys++ftBpbvB0gH9rfqLf4rPDHwKUBAR8QY9J3REfnt1Nzvl6ehaQ99NS2OffRX59feBmPS375Nyvc3N0ygjBopI9DWhH5YmPSW75Z3Y7mdOhqT5lVa/woq/0ExN7TzlmKxCRmaskBA1arTraj1uMq6lGHqpGCJmszWdYYmNY0Rej6hmQ12HNtLeE5+sQAVs/50Ktx2LEeU3yRETrHKeP54NaTw0nsT5zbkBAQNd9y1qzuyqqgszMQAqjuST2EzETM6QxMxHGUFPZWrqg8bXVMKxxQjZR9p+ddYvdS+Fwh5AQE4LFV9Bsezehp1ucq7Nl354cmXSE8Ffkj58TTKEO7vZWOE1AP0gwGSfJtw7iVO2YbY8kzPKeKZgvFq6dywkR2ICAgVnXB4gr02MjUPtccH9Ao325B7qwAr/6onXFw1t3fXs8/c0vx4d6znJuQEBAQEBAQEBAQEBAQKzWfotTVb9G7Gns+xuWpcn+Iun2m1fSda9ak17uPn5+5pPC2qznJuQECLqdaEZa1VrLX5WusZcj6xzwi+W9iFzgZyQD3w7PfNOlY97nfJWkcVh032fZmW7WFXdSGSpOaamHIbJANrg/TYADA2qpyTebPslMPGOM96BkzWv4OhkpyQOr9Jr1KgPuVk5Sys7bK29Vb+qkFT2II4mt6VvG7aNYZi01nWHOas3aXPypQ1Qz+sVD3AP8AfV8mo/eGU4JJXtKbaOj7V44+Md3b903HtMTwskowIBBBBGQRyCD2IPmJWpTKAgVmmxZq7n4PgIunHqHcLdYM+hU6f/DOs8KRHfx/iP5aRxtM9yznJuQEBAQEBAQEBAQEBAQI3UtJ41T1bipcYDDuj91sGfNWAb4ibUtu2iWto1jR50vVm6lLCNrEYdRzssUlbEz91ww/CZvXdtMFZ1jVt1OoSpS9jqijuWIA57DJ85rWs2nSGZmI4yw02m1Oq/ZhtPUf3tijxWHrVQw9z+KweXzCDmWmz9HTPWy/DzRMm09lXRdL6VTplK1LgsdzsxLPY3bc7tyxxxz2HA4ltWsVjSsaQiTMzOsps2YICAgUGs9mlBL6RxQxJYpt3UuScktTkbWJJO5CpJOTu7SNn2XHm4zz73SmW1OSqt1rUnbq6zQewcnfQ54+bfgBeTgK4Rj5A95UZthyY+McY9nkm02itufBNEhO6t9n+aPEJz4z2X59Vdya/wAq9g/Cdcvrad3Dz+bSnLVZTk3ICAgICAgICAgICAgICBWdO6dY+q1FK6g1VuF1C7K0L7myloR3yoAZVbBQ83d/IWmybPiz01tzjh5eXuQ82S2OdI7XS6D2e09Tiza1lo7WXMbGXPfZnivPogAlrjxUxxpSNEW1ptzlazo1ICAgICAgeMoIIIBB4IPII9MQOX690DT0abUXUGzT+HVZZihsINqs3FDA1j4hQZxvs+K/G1Yb1yWrylq0NArqrrHZEVB8FUD/AOJ5q06zMrSsaRo3zVkgICAgICAgICAgICAgIEcPs1mjcD572UE+iPS9n+emuWPRttMsx3wi7VHViXXy8QSAgICAgICAgUvtqpPTNeB3Ol1AHx8J4lmOaFmeSW5AQEBAQEBAQEBAQEBAQECNcf1jQr9bUH/tovc/5f5yf0dGub3Sj7T6jsJfK8gICAgICAgIGnWUCyt6z2dWQ/BgQf6wOS6PaX09LNwxRdw9HAAYfgwI/CeWy13LzXulbUnWsSmTm2ICAgICAgICAgICAgICBj0tPE1y+mnqLn+O07UIPqFrt4+8PWW/RmP1r+78+SFtVuVXUy2RCAgICAgICAgIHH11eDqNRR2G/wCUV/bXcSzc+ouFvHkCvrKLpHHu5N7v/hP2a2tdO5JlekkBAQEBAQEBAQEBAQEDXqL1rRrLGCogLsT2CgZJ/KZiJmdIYmdI1lZey2iauk2WqVt1DeO6numQFSo8kZStUU44JDHznp8GKMWOKKu9962q5nVoQEBAQEBAQEBAovanRMVTU1KWs0+4lVGTZQ2PFqA8z7quAO7VqOxMj7Th9Njmvb2OmK+5bVBouWxVdGDK4DKynIZSMhgfMETzcxMTpKzideLZMMkBAQEBAQEBAQEBAQI+g0/yy/8A4fTOC58rtQpytQPmtZwxI+mFXPusJb9H7N/i293mhbTl/bDr5bIhAQEBAQEBAQEBAQOQ6ppTorGsH+qWHc3/AA1rHlj/ALlic5+gxJPut7lXt2yb39SnPt80rZ82nVlIlMnEBAQEBAQEBAQEBAioj6qw00MVVTi64fu/Wqs+dpH4JnJ5wDY7HsfpOvf1fr9kXPn3erXm6vR6VKa1rrUKiDaoHkB/+7y8QW6AgICAgICAgICAgIHjKCCCAQeCDyCPQiByer6RZo8nTq1un/2S82UDz8EfvKx38P5yjhcjCCu2rYYydbHwnu7/ALpOLPNeFuRpdSlqh62DKcjKnzBwVPoQQQQeQRgyltWazpaNJTomJjWG6askBAQEBAQEDXfctas9jKiKNzMxCqoHcljwBMxEzOkMTMRza9Lo7tZ28SjT+bnKXXD0qU81Ie284bvtA4eW2y9H/uy/Dz8kPLtHZV1Ok0qUotdShEQYVVGABLZEboCAgICAgICAgICAgICAgVHU/Z+u1jajNTccZsqx7+MYFqEFbBgYyRkDsROWXBTLGl4b0vavJT316qj9tT4qj95pQW/FtOSXX4J4nxlVl6NvHHHOv18kum1RPrMdF1Cm7IqsRypwyg+8pHdXTupHoQDK++O9OFo0SK3rblKVNGxAQEDVqdSlS77XVFH0nYKPzMzFZtOkMTMRzVfVOtPXV4tWmsdNyp4lgNNalmCqfeG9wSQMqpU5HvDvJf6LJFJvaNIjj7XOuWt7xSJ58Nexh7Gt4+tcawra61rdSMbUrKttsKVZIyN1WGYsw3HkDiTOjLUvFtK6THx0n87NDpHZ5wzXjrr9X0OWqsICAgICAgICAgICAgICAgICAgfGvbPTJ4vUsqpaprHRsDcrNQlu5W7qcv3Eotq3q7bWIn1pr5L/AGWK22C0zGukW830c+y1QH6K7U1fw2mwfgt+8D8BLW2yYbc6x9PopIy3jlLD/wAPXD5usc/3tVbH/sCThPR2H2/F0/U3eL0DUeerT/lowf52H+kx/wBNw+389x+pv7GaezOf2mr1Lj6oNdQ/A1oGH+KdK7Dgr2a+LWc957UzQ9A0tLB0pXxAMeI+bbcenjWEt/OSq0rX1Y08HKZmeaV1LQpqKbKLM7LUatscHDDGQfIjvnyM2mNeEsROnGHy3peqfS6ml7Th9PcdPdgYBVv0bNjyTlLvgqyh2aP022TjnlPD+Y8nodqn9VscZI5xx/ifN9bl888QEBAQEBAQEBAQEBAQEBAQEBA+T+2yfrOvH1tg/E0VrKXbP/dx/wCn/dK72Kf+xy/6v9sPrEulIQEBAQED57/aB0tVvW0qDXq1NFg8jaqnaSPvVhlJP+zQecqelMM7sZq86/kfCfqt+ic0b04bcrfnzj6LHoPtlSmnVNY9guqGxiK7LDaBwtw8NTncMEjyOR5SXh23FekWm0RPdqiZthzY8k0isz3Toy1P9oGnTkafVsg5LhakVR5sVstVu3PzZj/qGz66b3ynyZjo7aNNd35x5ur09y2IrryrqGGQRwRkcHkcSYhNkBAQEBAQEBAQEBAQEBA0azV10o1lzrWi92chQPIcn7eIIjVzWs/tA0iKWRL7AvcivwVH27tQUBH2jMi223BWdN7WfZx+iXXYc9o13dI9vD6uI12sOpa3U4X9YdLFUMD7iqiqqucAkpXn0yx8uZS59pi+1ReYmIrp48JXeDZZpsk44mNba+HGPJ9J6L7UabVN4alq7cZ8K4bHwO5XkrYBkZKFgJf4s2PLGtJ1eey4MmKdL10XU6uRAQEBA+a+1HW7OoaltFpVNiUWAMqYzZdW3zrH/c0o6nk4LMhxkYDwNqnJlmcOOPGZ5R7PbP54WGyRixRGfJPhEc59vg0632N1zFK2rpt95WFiPtRcEEiytzuK9xhd24fVzxHx9G2xZYtWYmvbr80jL0nXLimt6zFuyYn4e13FPsroEYMuj0+5TkE1qSCOxBI4Mta0rXlEQqrZLW4WmZXE2aEBAQEBAQEBAQEBAQEBAr+t9Hq1lYrt3YVhYpRipVwCAQfPgng5HM0yY65KzW0axLfHktjtFqzpMKxPYvRKj/oizsrKLLWNrpuUqWrL5FZwT80Ca4sOPF6kRDbLmyZfXtMuT/su6dTr6LNRq60tKs+mWt1DVKikZYVkHLnABJzjHGMnPPZ9kx4Nd3nPbLrtO15M8xvdnZDstL7IaKq5LkqYNWdyjxbSitgjK1F9o4J8vOda4cdZ3q1iJ8HG2bJaN21pmPFezo5kBAQEDxVAzgAZ5P2n1gewEBAQEBAQEB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800" name="AutoShape 8" descr="http://www.clipartbest.com/cliparts/aiq/eyx/aiqeyx77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3802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38800"/>
            <a:ext cx="914400" cy="1011911"/>
          </a:xfrm>
          <a:prstGeom prst="rect">
            <a:avLst/>
          </a:prstGeom>
          <a:noFill/>
        </p:spPr>
      </p:pic>
      <p:pic>
        <p:nvPicPr>
          <p:cNvPr id="33804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sp>
        <p:nvSpPr>
          <p:cNvPr id="33806" name="AutoShape 14" descr="data:image/png;base64,iVBORw0KGgoAAAANSUhEUgAAANAAAADyCAMAAAALHrt7AAABF1BMVEX///+ZGAcTVmsAAABmCwboBwf0RQAUWnCdGQecGAegGQdoCwZqCwbyBwf/SADsBwfW1tb4+PgJKDISU2eWGAcRTmHd3d2bm5sQSVvy8vKLFga4uLjIyMgNPUzr6+tsbGyYKwCAgIBBQUGIiIhZDgSRkZF7EwaoqKh4eHhnZ2fY2NgGHCO/v79OTk5+FAYIIipxEgVHCwM4ODhgYGBaDgQMNULTBgZRDQRICwO3NAA+CgOZmZmysrLjQABYWFgnJycYAwEsBQMRERG/Bga0BQUADhM0CAKlBQXNOgAkAADANgAeHh5wIAAfBQGBJQAyDQBBEgBcGgDTPABNFgCQKQB+JAAqDACmLwBoHgDZBgZFEwAQBQA+AADoMnMOAAAYe0lEQVR4nN1daUMaSRMWC4EZAUFOATFyCF4EEQXxAg0mRo05NpvNsv//d7zVMwzM0dPdMwNC3ufDbiQJmWeq667uXllZHLYyN3dQKh8s8BFmiksA+K+L/zneWvSjzAS70P+wEYlEzisAsUU/zAwQg4eNjTXERuTj/wWjOpwrfBCRe4Diop/HM44hsqYh8gGeFv08nqEntBbJwe6iH8gr6vB7Q8doAOlFP5ELFPJHsfj413mQdIQ2zqG10EdzgzooKF2pPwLoCK1F1uFosY/nFHGAQfLjx2QHOeXJBxlo6rRo4zfcLvoRneEYcpENRGQtCbBPPmnBR71daEJh0c/oBGmoaE8fWfsPjvGjLYAPEb2ISot+SCfIwP1EZTYiFaivEJK6D9ci7T/K0O3Ab70JeFBMwIGe0cb9H+WLdkDHh6wvIPY7BtMAaC3yAot+Sgeo6lcXMvoIN+TjI5gS3fCp5u/PQAzCEb2MIh3NePsnn/9WbAXne+b+pKK41Zu06aJbKU1Fh7aCF3RXT9/gUcVQBOKIDItOMdNp6GhENz5Ahvkd8WO4epOHFQIa6f4HHSUMdhT/eqzTInYWgSZkufKmKkY/HzemVg39a9zgoSJhliuqkkjw7Z5WBFskPk2uTZZYG6BeK00tN665S7u/Gy/ByyfFHy8V4qTU49OkFPnwgj/u6eIf2wgVl9s/0YtlUqEJaqhL92MOG5Hz+3N9hOq3URJcbr+i0eflUqEJqsTgaTKZ6hT+OvIBqgextLlOh8utfx0NREdLpkITFJ/goz5uUIUVuU9WYIynm3Jt4kMLuNwCiGvYWeRTsxA3pquEzv0eIdLvVdrtysmDSuumRmRVJsuNEFpOFVJxaQjtcKkRCp29pBxSIMu+XLPyiJ+dFtC6XSt8llaFCPLwQedi7wcAvYYcknxTSFJITobxN+BfhU5giVVohRS2JxLaWPMDdJOyns2ElZzrAXxTJbRcKrSVjsXQfI2LWAUYTRLye4wfcjKFjUZpMNah5VGhYu0UprgtlWCaqUZyAOtU6UwpNYlTDUR/LokKFY7x+R/Xcz4p2Wj6Ow99gJewFu2gJx3lQgw6BKHkI3wNRPvLoUIonMqHtYhSwiLtIBVjPhtdGPhY4tEo9eB1OVQofgfd84jZiU7MWxceeOJRIZP65DKoUMuY1Zn4tKFnaw3MjE4Ajg5iJrx53StvqiQY+eTgQZQPMnoAC/gliFnjGGzpkORnJKA+UwD8fDfBr2eA8pvzWYH/7AW0hjG3E0JSA75GJ/i8GJWaFkCsCy4M6zSDIMmhpM8YBWmLrgu/AuMo6N2C+szTgMCy4M7hkaZAoaaiKye02CEJIzWswzB1QU62DvcTRmNHtKGmdJEONKxSkHIvmsJ3rOILdeBCIfTvwtp9pL9AOBBf+vv+oy/XaOSkD+f40TnNwkk5nQkbWBnl4AeK6Lqv1r8WgjxGPc1crhH+z2BvG2sN2LMKKKn+bk35e3BiYYymOxD9DlBdGB+U0c6YQ6meycfSxWK6cKU2W60CIs4ToVRPjwhtM+WQHz5fwMJL+sV0uhg3fnT0RNORsYDUP4u/sCxKXJKvAEs5vZWGtoWQ1DQRAgtlCeBpOUe3CrBuUaFQZaJCSqWHsubkJUkhrMhD00qoM1a3/JiP1W7Ig2UlVKMYudCkKqfBEhphXrToJ7dBhuJWNR2awsq5B3H+ly8CVWpgauLTs9iN5ZVQGXJWPuY1Z+UsPy4roV0aIV/oRc/Hath98tLObNUhSSHkS/anfKyRD3G9y1AoocGGkM93ovEJU/hIe6qTWkLs2BGSc5XBqN9b99GSP/RUSxn3rDAI+aSQLFMTVkIIlnaozp4QA7jiHpeVkStCGPj8zi0pIzeEUEDtSKSxnJbbDSF5RCYaIntLOfloa7YZfDrQiKj1r5tFP74VzgmF9uBFrZJHOks4+kgPfRggBSGtqbQxWIpGhAHU4JTDZ9JmJrN2yzZvW3VGKIR8dEPeG/fLNpa1ckmrm9rz2TPwQTVauiiVlrHar7cwGOc7lVm7Gc3hF/PV+v7+bqbgrZp0RSuc2iKpn4aeqNEM2MQvn6b5ylPVg2LSqj4METXA3DmL5DjzqSIoI43N7WxidTWVPXuPP7RcF2VpdTkGZD90TY2ZDc8iItXm7dXg6hjBYHYT4M4lpQNags1i1JuO2I0JyR6TvR2kM2Ez5pQ4Qym5WnhFWm2buepGxtF87ggxDyU4TJj4KJRQSm7ikDilRsUmhJ5ozcCIPULMwy1sWukolLJDeHLRHoSBeEdfQShs6kBvfPQQALXs+BBKZ+BiNbco/SE2UI2Shs0G5+4bXzcMPkRI4Nxvn1p7JVyAcQzy3PWgQhUOGXwQiUNoOaw5O41OfWM1momETgEOs0xKwU2nfXZa+4EHuY05+JSQ5H6jaHGfR4kokqOSmUPPOmY00MWoEU+etYhSep9iKdI2OAoXHTsiBRjUaRuu0Wrb7pMQQvoY455Ve0rENDhZAk4msSbAPOK/+w1leMPvvVZSeLIGC3pGKUcN91vHdptA6fy35fP7/kxqPzWAIUOVUk5k5KrUqIRAasQ/m+GLeJ2sOxYjYT1ylOLpCDXQQxzVd2Y2u5RusdZdStzWFcDvhpBPrsw6+8Z1955lGQTfXRFOXJg5n9KWnPEu+K1jeyER6y0YM0DfjVVQA4bZEiIVAVtNQg8rWEw/dWcV0Ha3Z1853SoB2LhZjILEptkyLoIfFfLLHOYzLwHObBgdimUTBYdZ+BS46O5mTogcHWBnGwRNnatYQRVRey4jzjd2yy4lprUtcCkhVKP+XIrblzbWDg2DSAen7M61EqB7nUtnsmCjSGJqhK7VtYjkzgzqjBQUwSY5F/GvcfdK5CP5+FxGG+MtenqeFQmGSy7qChqkvXk1Jm9gSFt0mwI1pkvXnsinjDzP6RygOpXRqkAIFHOVtWqYizNSUKYxwqCOHxTDyIMSYQTkLQe3R5XKaMh3r3XntSwdpDnZhRUbGaX4UeqR6+hHIdSEuR25skthhHaBm5DTt9yIQh64DFK3igexQsx6zIEOOxTrneB781Nvay7neO6nUKsf68dA727KeXoQRSl/C4go7yFY8Cl7vsTrTPFCtaSQGB5ubp4p2DxUae1fUWTVssZ1AiKCFy9rjhQexdgUa4pgDs+yqaAK0oMk/0ttbw5Jd7Vm9jJxgKxVRDzft+9pzRHTLRLS5VsqmdUgNfIMJrZJx3jHZJXTAAmLoeMFQEdQ8bLmiOnmsdkive7323QyE1Kr2yinkvH9X8HQ3IR9z01baBujnIhonZPqxXeRzhmlm2rllEUxtQxmc8eSTGS5JwuVvcRzhNGIGWJl0AZsM2Wjp5TaBLjRpwlPZjXCcIFDKC2+HZwK9K72JaD0LbMaT6N0aCgyY3pk+hNn3KC75baaNYbctw2AMsy6tQ2lLMBTWvcVJm+U4G5Az3sKf1giOkW760Q8UyHohNQyLTpMxnkBJLivlWgiomoRpp4u2IyFVNK+Ehed8aVsc6sLVUdzTFQR0Qxdidm552BzWomrmiwdf83F3Ra5JyKiGbpjL3yUEr2m/Cb3imuOl7nWPVpuFJEl0yvDew981GU3lnve9GrOuBFq0WNAR/Z4mL6yYPHxjpEYajX6FqT0v5Hin9q349W5ts2KCsZncIfDsbbEjNIO8qMtzyLymeolZkV2Bwzc1HSrZHg9GHJza451j4Yu1DGE9XGzqXXLaFNlVDBq0Ta/Qhf36otyBltahm3WY2IOlN0myKbYIfiEUctg6ASUaOXSY7ggP+iXAUNAwdSZks9pGG5upxikkBFJgI4MSzgo0igAb4metKdzrnnbVtzqmULmppy5Oioc5TO7NwqrzawtJ9SjU/Mrws/4hAqeCvdGy31qSTTHwtkkaWneGIoV8yRhss+Y0I/uEiujW8TBM5GG3imEvSw6tNwTd0f1QcEUpm+3dG1OKzmtXSA7xCy/aChqCVgFxS44OrbIjNykGZGmrjiUTolRxDsq2Q/QkfGYY73Us0IN0QK8eKpoDbQQ68pq40ggc8up1xzc2A3QpQCKqJd6ikIV213oelAjKaxFC2VLlECmEwXq+nYDdPg67uL6NRcUrG+2oOlFRtq/sm/OmjGGEWwxF+gpO76Q033dmkNDIfR13tRI7o1dUcnohcgYn3hNvwa0gXs01E+6hYw/MjKIeLpwdbm7f3xLrKez89kMwCRCXXO3BiNH1MdJezl+ShUS6JvJKDGaxOMH+eppa+q0Hx963Y6XsHtc1XzSEyJ8HHYuj2gTJShm0BMyG8xCRjsodHBS8TcbuaRMtrSHbDa1CwHDH8VnGtQ36+Jco/ixdaKEpLBTW7Otz/HiR2VFLKNepUl4IAnJU6itAe3clYkQ4eNm4iRD2YnzXlf+2Z40PYo1paPx0FaOOZ4NkQlyaoqp06GU2+2hMev8hT6cyqrqGq8R0Tz4cyG78xK8QVavKplauYT7YwLjLXpvXyOUGR9j1mvSTyucCTCeI89/OiE09LIhuW47EagQOjgmx+v6mIcCe4XUUOKB3bELRPfnaRQ6Y194TSmnDjXmykZhpOStGVV70baKTVamjzL1m4n7uD2uV49UxSvYVvox0u3l5k5HOwrsSPXpWYEtelv5XY3J8PA94lDLZlu7R1ukDEwJ3InpHO29AR3l5KaDSfrAnQdLZ1pq25VsZA1Okchuq83kVgZjOwsj4pEqc7MDRmD0Q6wAKaOhAjENQrp6pzQqU0Fa9o0fppS2K1jMN9kp1XCdFUgqQsp/Bf58TqnH3EIQXyNr+CxfUrYYM/bakEdfJRt1TS0m1Mx+0rl4kENIlqVcrtFsNv2IcJNEFdzkIqSEc7uQSjBmwZTbTt7b10UMkto+NCTf+KJGDvkQKr5Gs3IyADNeKvZH26tQrUIecLnYFdS3hJvIYwopfbqI9toBH+VihL12b3zg1+jx4aF30u0o6J48kFsgeuyvC3WJJSjC0C4DipedNJGt7IawJ5qDIpnc+omWSHQr/jDB+hT4Q6fPSQFDfiVWuLWbO1N74i7ZrJKglHakGp1MuKdmE72OXyXit2Kd/CFWi3ls5qr0lK5w57AnThGQQINbkn17nRFZYg/dth0VDcioy5C5pB6yEKOl/GRPzRn/oVlI8QUkycmmIpqBSobBZcxoxHxJSbUjTslRSbGAtctzLAPiVxWkElYPleLMyCKbMDlcu9+rCJFRVt0Jc/9ryCZ+I7tpeKstGMwaC/kYQyQMpNiEQj7lqPCXEyIaITIKoTZzzcn0FnWBO4ExHsgCwNi0hsiUd5TAaHimEyuLkJwjx872T/yiopkwYt4UIY9oJcAqRzzoPwmb2/KRMfxL1/YJp0lEkbB9mSFyZ82o55gNIsxsU8iPlBD7FIbMPdJkdARKNbqlL5C89H1iTMhm26DcRuF0nKw0HZhHZcgD63B6iTlRohxDAlVGZH4Dkxqjzb8toe503LEhOsRSTMrhyJyJEqRzx5p1KeiqdEH6MR3SIybj7uggoQ5z+6uVEHOihOQ27DSjrFe/4JC2E0A+gYFL8fgVz8raRWUhVGdMlAQTh5wyMan96NQPkyzr6kBn3g+7pYOEXqxHPDMI5RkTJaTJss8c2ymY0jtM7qxePdSBjmv5+Nf97F6s/GJoUMetc70G8bCHdizWHl+BdXngO/QgIAwUwkwJGR3rPnNHNKcodGO19tuUARH50QuhcJ8d74YMidCB7eEwpDLAFs/WLcXaZynjFKETaLtecuu8G5iShnHNfctovIZDuGXXhNLUzYUJiiOSwtBzLSKMZZkNJKmht1pxG4tAenqczVo2NcYgdcocwC0fDBPYM0GY4OkWUp4+8kMKhZyx0Rq1ChxMDWkDL5gmD1yKKHzC2cwSqujbJ3Xq0JzA8TZlap2e/MVb2tgYmoUTd4zClLs6jIQMlw60aDNMxPtwekZ1GNKMPZr5QpoaeCVJKOeCz3qXt6tSNgwb0mwcmrc7ztz1KXVHIa5TUrqkDvySIyu6LhiF2RUS5VXpfQsl6kE+t5yZ3mNacE6Wm6J3O9SpMcLIualDDeIIaNLZt5OQNtDHwA0t+AtO5rjz9NiYMHIeoXIFhGGVXj2su382ufuZTqnB7PRwtrjNNkgp+QijtiMhoQ/i7dczqpB5pESET52md9OB5xXGNkhyOeSJk+pIhT+AnzMOg5aNgYLAeqvSXHHCcIOg/ZY0eQ/gxS8uJP4gkH4IUP23DZOiZ9xR0RrNviVMOZO9b5eSPXEhhQfQ5glINt95rH/fAgcOFWjJhpkPc+8JuQq3XxGhhIkqd08yBnKm8eP6dM0RP8LxP0XaOL6FD3vvieTrornjr7twl2vhlF26ln2bExUXmCm5pcVvQ+vk4C5zal7OPZLhEjYlwoc/SZe0tr1vNBEl+DNZ1h2R2kiwCVts6yTJzRG6Wb/9wltHjyrABwNTS/0mrWnRkLst64hisNEu0hpnu5wBZgnjbwaldf9AbNKRtmlkV3ntwffcw7Ro1Qe0I1Q7H+fFyL6QRCgNaLXUdbLcBgJ9TeuWGwVkP7fIMUO06kPKzo7U+OO+oVCTXA6l9lU0Vuvr4fVuH/NBoTYgfVcPptIiMyUxWoQwtNW7lsARS5Laj1AmHMMq2l3SCT9JirRpMfCga0kNDgXOGHqyWmxUINvZpyJ30SmUQiG1Nwkw6r+MW+HtpFiXNmcrhbrASZg1ioXLsgKlmuBWDdLXb1ZOHhVSgxN/jj9roYJ1mMcx/3Q9ywbpVd6s0A1UROdjlCESBeIjnKF1RtWQf8LiFWVE6YwzbPfkbWqeA+GDL+i4swoowfvGLYDG3BjhgnN9rvMKMXHW41TsZ2s0pOfHSG57O/m0bi2wZgUuhY/Ni1Go6fGQLOuWveBQ5LRWZLTncbsqDeTWDk/n7MasJiErNq56IOr0HfHJeb3DPWM97eZQ8BUVyY2ks53WlJKeL6Het4SlggJCxEvQz81SkYh8vN4uaVEhgbNupiiTZTczIZGLozyfPWmpxCUcnbiFpmFAn7SUWKKjJhCkcOT50vOiZe73zOGX7gB0KHd5Sg3G7ulQlxLekoEU78c0WnaJChwvYELsCdddyPz0oQ6rDmKNbkPJB7ibwbnoFkJiu1SNqGE0HTZRkvbsqylS09yKlGS/k72CDghhHuTmztcqUvL7DDZcsm8Iyy/GcqUkN/rOLmWwx5ZJh4Iu4444odRt6BIe1BObNYfBgF6/MLl9AIEzDQRhyr6z7jfp1FCX+v6kZsXxsW3aCxhNG6SDdI5ndquAqXNJ2QHpALE6qSKQxJSQkvv0o9mQqVbxl+Tk+gvSmeUZtMYmBf94Mg7y5IyGfodsMpSbdLOARBUyZLqbjKnuzPao7YLBKiSEwx5bxPM7yjh9p5mjtirQ3TQxIc81lapQ6crhRUd8GJpCQmcl8HGQUQ/ToBg6DNdG4Y66tYN62qVn7OjWnMgZN6JI18r1lqULRMJPZbtV/WpeN5bqU3DnYQIb8TvoGmI6En6Wrwqzs2k06M6KSsz6HpN4C2Bd2+sqhUgdf/6X4xamAXd29nfdZ5TdyHu5ZCiZ84/gTS7NPp5o0dkcTiVXd1iP8XN2EQEDk7MlZ2kT9IgX4OX5xz/wI3o9lxsrLLgcLzrRwzmcowXRaPT1R/T73E49N6Kketfg3C5R34XrQPRH/60kpJx0HJyDkZvgCi4C0Z8QCAiUMGeCtMLIQ6jNQQzeRQO/4Hv061vdlx0jjGYU+FCwBc/RwDX8Ff31RkqkDJJkt+d1lwRGjF+jARRPNPp2l7Qjo8P5/WO3EA0ELuBX9NOscm0+DsBjmZyFY0Io+jcEop8xZ3gjSsX53SSxcooWLhD4Dq+B6PU3kgfVM1f5fL5Wy2QytXxs5knRGLyJVPdQCUUv4O/raPT63b/mne6lt9KsGWEL+tExI3gXwKghev3p88XFxedPiM8X774JX7e3HEjfoWNVEL3+CvB8ca2Q0oA/fJuf+s4esR0gfnWM6Kd/1GmMl9fXH9+ev7y7+B6NPr9VBOEdW+S0kK/fJ3wIpcCnX1+ev3378e+rOmkCr2+SJs0EV/i4zwY6Y1KT5Xb96dfX2d8mOS+gt76IWunoGSEu5nY51MxRgms6nb/h5cc/P78gnlE+8wu5Zo07iBqEMvm1wQdd/jkmuw6fo2Mu1xdfnv+6uNZI/QSoxovFdHFuwclcgNHUr+vA9edfz+OBOeh/UU1E9PsIWn8WGQWFycLaqaW30lekP/H6K6Bwep5Bj/jtEc/U93drulqpcqLBO0KJBN4zvyt3EVAOf/oLKUWvX+d3sdrbojaWUvTH/4eMVlRKX9Dm/f1nhdksXGGQ9/r650Q9Aijsw5B3Cf3/AKziqtIIYLS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808" name="AutoShape 16" descr="data:image/jpeg;base64,/9j/4AAQSkZJRgABAQAAAQABAAD/2wCEAAkGBxQQEhQUEhQWFRUUFBQYGBQWFhQVGBgUFRQYFhYUFRUYHCggGBolHBQVITEhJSkrLi4uGB8zODMsNygtLisBCgoKDg0OGxAQGy0kHyYsLDAsLC0sLCwsLCw0LCwuLCwsLiwsLSwsLCwsLSwsLCwsLCwsLCwsLCwsLCwsLCwsLP/AABEIANsAvAMBIgACEQEDEQH/xAAcAAABBAMBAAAAAAAAAAAAAAAABAUGBwECAwj/xABBEAABAwIDBQUFBwIEBgMAAAABAAIDBBEFEiEGMUFRYQcTInGBMkKRobEjUmJygsHRFPBDkrKzFTSDosLhM2Nz/8QAGgEAAgMBAQAAAAAAAAAAAAAAAAIBAwQFBv/EADARAAICAQMCAwYGAwEAAAAAAAABAhEDBBIxIVETQWEFIjJxgbEjkaHB0eEzQvAU/9oADAMBAAIRAxEAPwC8Vgouuc0zW2zEC5AFza5O4DqgDdZURxHbVkcdY5jLmle1mp0e5w01A0F7j0S87TRicQlp/wCW79zr6MbvDT6XPwS70aP/AC5Urr/uj/dEgQkODYoyrhZNHfK8XFxY77WI9EuUp2USi4unyCEIUkAhCEACEIQALSSQNBJIAAuSdAB1K51lUyJjnvcGtY0uc46AAcVR2222cle4sbdlOD4WcXW3Pk/YcE0Y2JOaiib7Q9psMJLKZvfOHvklsY8ja7/Sw6qC4ltzWz3vMWA+7H4Pnv8AmmGnoZZNWRuI52NvQlcZWlpIOhGh1H1VqikZZZJM7z1b5Dd73vP4nOd9VzbIRuJHkSPotaeJ0jgxjS9x3NaCSfQKVUPZ1XSi5Y2P87wD8BdS2kKk3wNdDtNVw27uokA5FxePKzrhS3Bu1OVhAqYhI377PA8fpOjviEhk7Lq0DR0J6Z3D6tTFiuydZSgmSB2Ue+zxt8yW7h5pfdY/vxLxwPH4KxuaCQOsNW7nN/M06hOgK8yUdY+J4kicWPbuc02I/n6K3thNv21REFRZk3uu3Nk6fhd048OSRwrguhlvoyfIWAVlIXGqp3bbbLvnNZbKaauJDQfaZDazjyObMPRXCqW2lwmEV1Q++YOffLwDreK/PW6yazL4cLOv7GjieVvIuF0/cisuKucyVnCaXvXdSM1h5eP5JdUbTPealxaA6ojZHoT4I22BA01uAnGSCE+EsZ5AAH5LTAsBh/q4nSO+xa4OLSOLTcAni2+/oOq5uPU30fQ9LLJg2uW3hfx/CLe2MojBRU7DvEYJ83an6p8XON4IBFiOBG63RdF3F0R4bLNzm5PluwQhCkQEIQgAQhayOsCTwBPwQBVPaxjjpZW0MWtsr5LcXHxMaegFnfBMuF4MyEAus9/M7h+UfutKF3eyzVLvamkeR+TMbfID4BJ9osQLI8jfak0/Tx9TuWiKpGKUrYnx7Hy4mOI6DQvG89B0TNQUxme1gIbfe52jWtG97ugCXUOz7ngGQ5AeFru/9JNilNDF4WSOc4bxZpF+p5oFJdSbZ0+Gt7uggEjrWfUy+EvPMMAvlvuBI4aLi/tRridDEOnd/wAlMez+zjqrxOlip4gbd5K9ouRvyNuC75BTKi2Eww6PxAPP4ZIGD0Gv1SPaWR3vgb6btVrG+0yF/wClzfmCn7Cu1qNxAqIHR/jjd3g9WkAgeV0O7KaWUXgqpPP7KQfID6pnr+ySoZcxTRydHB0Z/wDIfNR7rG/ERLMW2WosWjM1M5rXndLGBbNylZpf5FVDjeFS0Upimble3UEE2Ivo9juVxv4J3pWV+CS96YntbudfWJ7QfZc9ug6E6hWji2HQY5RMfGQCQXRPtqx9rFjrcL6EdFN7Qcd3oxF2a7Y/1jO4mP28Y0cf8Rg0zfmHH0Kna8ywzTUFSDbLNBJq0/ebvaehGl+RXpHD6xs8UcrPZkY1w8nC6SarqWYp30YxYtUVchLYYnNYPeJaHO6i+4KtcfqWxyOjdZszXeIcdRc34HeFd6oPtLIfiM9uGQHzDdfquTq9Kn77k2/0PSex5eLN46pV5ciA04Mve+K7Ru4brXPJLqSc5225j+/mnrssxbK6SneRZwzsvbeNHN6i1j8VviFLGyeQxge26xG70WHURqKbd+RtS8LPPHtrzvuPWz20DqZ2V1zETqPu/ib/AArDgmD2hzSCCLghU4XJ72Z2hNK7K7WJx1H3fxDpzCs0Wt2PZPj7GDXaLet8F1+5ZqFzhlDwHNNwRcEbiCt13U7OFwZQhCkASLGHZYJiN4if/pKWpPXx5o5BzY4fEFBD4KTpvCxrRua0D4ALh3AdN3jtcoAaOXEu89beiznR3i1GERY/iZYAxh8Tt54gch1KY4cNleLhht1sPqpAymaJHSHVxOl/dFrWH8rliWKiLQeJx4cvNQBH6qjfH7bbX46EfELglc+KyPBBIseGUWSWCbI4Os11vdcMzT0I4qAMwvLDdhLTzaS0/EKS4Tt9XU1rTGRo92Xxj4nxfNFFtk1mktBRyt6R90fQi4+Se6eXBK+wcx9DIdxBsy/R2rT6gJX6odLsyS7PdqkE/gq2dw46Zr54j56XaPO46qZYLhUMBe6nsI5rPyNsY83F7Lbri17aaDqqmxfsqnY3PSysqGEXA0Y4jeLG5a7zuEk2E2rlwyf+nqMzYS6z43ggxOJ/+RoO4cxuO/zRpeRbGbTqRL+1zZXvWf1kI8cbbStHvRjc8fib8x5J17Ka/vMOjBOsbns9A64+Tgpm5t9+5QWLZaoonSsosncySGQNc4tyFzWtLBpqBluPO3BQnaoZxqVonao/bPZupjqKiZ0ZMZeX94LEZTuvxFt27grxXGqiDmODgCC0gg68FRlxqcep09BrpaTJuirvozzzhEP2oP3bk/C37qQly4Qsa0eEAbtyyXLzWWe+Vnqc+XxJWdC5aly0LlqXKqiglGyW0v8ATuEch+ycd/3CeP5efxVlNfcXGoO4qiy5THYjabuyKeY+AmzHH3SfcPQ6WXV0Or2/hz+hydfo7/Eh9UWMhCF2jigsEXWVhAFDYmzu5pWfdkePg4pNnT12h03dV0vKQMkHq0NPzaVG860rqjDJU2Ks6TmmjJJLQSTck6rXOjOpFOc2Gxu3DKeY/hMtdROiOuo4O/nkU9vqGje4DzNll9nixsQVFARm6LrpWQGNxHDgeYSvDqqnNmVMTsu7vYXZZG9Sx12SDoQD1UEjhsvtfU4e77F2aO+sL7lh52+6eo+atfLRbSUpNskrBbgZInOH/ew69D0VZ4lsLIIP6mjkbVwam8bSJGjk6O5Nxxt8EzbMY/JQVDJ49baObwez3mH+9CEjSfBbGTj0fB6YwaJ7IImS2MjY2NcQbgua0AkHra6V2XDD6tk8bJYzdkjQ5p5hwuEoVRqQJLikuSGR33Y3n4NKVJo2tflo5z/9Z+en7pMjqDfoPjVzS9SoAdB5LBctC5aly8oetNy5aly0LlqXqaA3LlrmXConDACeJA+JSPEKzI4AbwDf10CeEHLghtFv7BbWtq29zIQJmaf/AKNG5w68wpkF5fp6x0b2vY4te03a4aEO5hXBsT2jR1OWKqIjm0AfuZIeGp9l3T4cl3tPmtKMuThazSbW5w47diwULGZF1sOaVj2w0tnQS8w5h9PEP3VcZ1afbVKGUcTjvFQ0ehY8FVFnV+N9DHmXvCrOjOkuZGZOVCl5DhY6jqmupgMXijJA4jl/ISiWfLra4423j0WY5w4aG6KJEFVWd40XHiB+Iskt1vWRZXabjqP4XONtyBcC5AudBqbXJ4BKySQbG7Vy4ZN3kfiY6wkivYPbzHJw4H0Vp7SbD02LxNq6JzY5JBmDgLMkvwkb7rr8d443VMYzhM1HIYqhhjeN19zhwcx25w6qw+xDaMxzPo3nwSgvj/DINXNH5hr5t6pJd0Wwf+rJz2UxzRUZgqGOY+nmfHY/d0e0tPFtnbwposALKqbs0pUqBMe20gbQ1BO7J9SAE+KKdqDiMNnt+C/lnF1DjuW3uTu2e92KnknAc0H3r29Fgyi4HEgn0Fr/AFUeqqwuawcWHQ+mnros1mJXDHjR7HG46EfTRcCejlCW1+v9Hp8OpjlgpxHzv/E5v3QD6G/8Jtnr81PfifCfO+vyTdWYleQPZxZYg9b3B+Sb+90tw326qzHpvN+hLyjrXYjny290A/q4pLJUFxJJ1KR50Z1oWJLgTeKu9QZElzozqdpG4nOzHaPU0QDHfbxD3HkhwH4JNfgQfRWRhnath8rfHI6FwGrZGn5ObcH0Xn4PRLFmHNXQyOPQy5dLjyO/Mmvahtw3EpGRwAiCEkhx0L3kWLsvBoGgvvuohR1VvCd3Dom3ct2vW7FmT6HI1WhnBOUeqHwy2Wc6bZJbsHX9l1gluFpOWLM6b5xkddul/wC7LDZ7OI4ErarOnqoJMVM2cNPHW6Tla3SmGjc+KSVuoiLA8D3WyXDX+WZtvVvNKMXPshFFj2FdxUm81Ocgl99hA+zkB43boRuNiqw/pZsJxCNsos+CaM3G50eaxe38Jbf6KU9g1YW100fCWC5H4o3jL8nuVh9pmxgxKKN0ek8LgWn70ZcM8Z9NR1HVJdOi9R3RTJqFlYCyqy8FHe0On7zDqoDUiIu/yEO/ZSJcqqESMcx2rXtLSOjhY/VCIfVHlRxuuDhfQpbilC6lmkgf7UTyzzA3H1Fj6pG4oz4t6tcj6DV+BLbLj7CN4toVrmSmRt96SSxlvlzWL0Z3eVa4NsyMy43WSVNEWdcyMy5DVbNfbqOSKCzo0342XVrXDcuXdXF2n0W0JcNLaJWh10Os0Qd5/wB6JAdEtcA/dv8AgfVInixsU0CJnQu0XaGSwKSXW7DotuPJcjg6nSqGO/U6Erd0lwAuQK7vpXCNspHgc9zAfxNAJHwcFdZgcTldTfsjgbPWS00gvHU0kzHDyLXAjqCFDWU5MTpBuY9jHdO8a8tPxjcFOew6LNid/uU8p+JY391EuBofEhd2RYW+nxmaF48VPHO13Xxsa13kQQfVXwmej2fjirZ6we3PFFGRbcIy4k+Zu3/IE8qpuzTGO1UCEIUDAsFZQgCmO2/Z0skZWMHheAyXo8ew71GnmBzVVly9X4rh8dTE+GVuZkjS1w6HiDwI5rzVtnsvLhk/dSXcx1zHLawe0G2vAOGlx67irIy8jNlhTsZMyxdc8yxdLkwxmXabWTw9F1XY1kg5fBaxC/hK6h6yHLJKEocnbwanHm+Ho+wlc0tP7ruAHjkVuSsNAG5JZp2nNsbmnRd3OstbrGfml5J4MSMzag680kkeSdd6USAt1b6hJpZMxuniVTZi63DrBcrourIujNkgpqmd2blMccpO6wbDid809TJ+kgNH0CiFFTumkZFGLukc1rfNxsPqru2k2PdXz0dBFmZTUMDWyz294hoyM5yFrb9M1zwB0RlZy82Jq5PlkPwTZ8/8Br6hwt3kkJZ1bBJqR5l7wpX2A4KWsnq3C3eZYo/ysJc8jzcQP0qfYxszHNRCiZ9lDaNhy7xEwgkNPM5bX6kp3w6hjp4mRRNDWRtDWtHABS5dCtQpilZQhKWAhCEACEIQAJm2q2dixGB8Mo36teLZmP4Pbfl808oQDVnk7afAJ8PmMM7bEXLXD2ZGXtnYeXTgdEzl19RvHBeqdstlYsTpzFLo4XMcgGsb+DhzHMcQvL+0ODTUFQ+CduV7eOuVzeD2ni023+Y4KXMMeHc+glzZt2hC0dL6ELk52t1guuq5Ts1Y8G1p/l6f0Ko6jn8V2BTddbMkI3Klw7HQjmrkXOJ4fBAcCuMc4PRZkHEb/qlot3J9Ubd5l0Pof5SeW19Fu+QOb1Se6dIonLyNkLW6XYJhUtZPHBCMz5HWHIc3HkANSpoqcqLD7CdnDPVuqnj7OmBDTzmcNLflaSfMheggEzbI4BHh1LFTx65G+J3F7zq958z+yelclSOfknulYIQhSICEIQAIQhAAhCEACEIQAKNbbbHQYpDklGV7Qe7mAGZh/dvNqkqEAnR5I2u2SqcMlyTsOU+xK0ExvHR3A82nVMK9l4jQR1DHRzMbIxwsWuAIPoVU20/YhG8l9DKYyde5l8TPJjxqB0N0jiaY5/JlGoTptNs9Ph03c1LMrsocCDdrmnTM13HcR6JpulovUr4NluyUhcroUUSpNcG10LW6LqaIs6wxF7g1oLnOIDWgXJJ0AA4lekuynYMYZD3swBqpW+M6Hu2HXumn01PE+SjvYpsEI2tr6lv2jheBjh7DD/ikH3nDdyB6q4bJ4xM2XJfRBZZQhMUAhCEACEIQAIQhAAhCEACEIQAIQhAAsLKEAQHti2VNfQl0bc09Oe8YBvc332DqRqBzAXmZ2i9pz+y7yP0VBU2BRVE7GmNpc+QNvYcXakrLnzrG0mrs3aTC8kZO6oiWF7AVtTRmrhizszEBn+I9rd72NPtC992+x3qLyMLSQQQQbEEEEHkQdQvaFPAGNa1oADQAANAANAAFWvbBsJDUwuq2fZzsyBxA8Mgc5rPGOYvofRXSpK2Uwm5So87qa9k+yX/Eq1udv2EFnyngSPYj9Tv6Apuo9jJ5JGMuwZnNbe5O82vay9K7GbLxYZTNgh1958htme873G3wA4CyXHOM/hdlmdTxqpKrH1gsLAWA4LZAQrjGCEIQAIQhAAhCEACEIQAIQhAAhCEACEIQAIQhAHKc+F3kfoqw2Co89WHcI2ud6nwj6lWJjtSIqeV54MdbzOg+ZCjXZvSWZLIeJDB+kXP+pYM6354R7dToaaWzTZJd6RM0w7eNvQzf9P8A3Wp/TFtx/wAlN+j/AHGrTn/xS+TMum/zQ+a+5X+w9F3lbHyZmef0tsPmQrdsoF2aUvimk5BrR9T+ynyz+z4Vhvuavac92euwIQhbjnghCEACEIQAIQhAAhCEACEIQAIQhAAVgrJXKolyNc6xOUE2AudBfQcSoYG90hq8XhhvnkYCOF7n/KNUw1VNV1QJc4QR/cJN7c3WUVnp2h2WMmQ8wNCfwganzXO1GtlD4Y/n/B09NoIZPin9F+74HDafaA1XgYMsYN9d7jzPIJXsnjbaZjo5g5oLszXZTxAv6aJTs7subiScWtq2Przdy8lLZ3MaLvLWgcXWAHqVXgw5pS8acqfy8izUZ8EY+BCNr5+Zzoa5kzc0ZJHOxHwuNVH+0CqAgEfGR4+DDmv8QErxDamCIeB3eO4Bu71duUExOufUyZ37zoGi9gOAA80+s1UVjcE7b7C6HRzeVTkqiu5ONg6bJStPGRznel7D6KRqGbM7RRwxNimzMLLgEtOouSOt9VK6OsZM3MwkjmQR9QtOlyQeOMYvyMurx5FllKS8/oKEIQtRkBCEIAEIQgAQhCABCEIAEIQgAQhCABYWUIA4VNOJGlrr5XCxsSNOVwtKWhjiHgY1vkB9UqQl2q7J3OqvoNWMVkrbMgjzPdfxEeBo5k8+ii2K4LIG97VTjfu1cb8A0aBTxNNfSMmnY2RuYNZcA3tcuteyyanBvVt327GzS6jw3SVd35/qV7HTGRwbE1zj8Sep4AKa7N7NiC0kmsnAcG/yeqf6enawWY0NHQALrZJpvZ8cUt0urLdT7Rnljsj0X6nN0QO8A+YBW4C2Qt9HNBCEKQ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3810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886200"/>
            <a:ext cx="22479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3581400" y="1828800"/>
            <a:ext cx="4572000" cy="1981200"/>
          </a:xfrm>
          <a:prstGeom prst="wedgeEllipseCallout">
            <a:avLst>
              <a:gd name="adj1" fmla="val -20778"/>
              <a:gd name="adj2" fmla="val 13155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4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524000" y="4038600"/>
            <a:ext cx="3048000" cy="3048001"/>
          </a:xfrm>
          <a:prstGeom prst="rect">
            <a:avLst/>
          </a:prstGeom>
          <a:noFill/>
        </p:spPr>
      </p:pic>
      <p:pic>
        <p:nvPicPr>
          <p:cNvPr id="15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38800"/>
            <a:ext cx="914400" cy="1011911"/>
          </a:xfrm>
          <a:prstGeom prst="rect">
            <a:avLst/>
          </a:prstGeom>
          <a:noFill/>
        </p:spPr>
      </p:pic>
      <p:pic>
        <p:nvPicPr>
          <p:cNvPr id="16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pic>
        <p:nvPicPr>
          <p:cNvPr id="17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886200"/>
            <a:ext cx="2247900" cy="2609851"/>
          </a:xfrm>
          <a:prstGeom prst="rect">
            <a:avLst/>
          </a:prstGeom>
          <a:noFill/>
        </p:spPr>
      </p:pic>
      <p:sp>
        <p:nvSpPr>
          <p:cNvPr id="18" name="Oval Callout 17"/>
          <p:cNvSpPr/>
          <p:nvPr/>
        </p:nvSpPr>
        <p:spPr>
          <a:xfrm>
            <a:off x="4572000" y="1447800"/>
            <a:ext cx="4572000" cy="1981200"/>
          </a:xfrm>
          <a:prstGeom prst="wedgeEllipseCallout">
            <a:avLst>
              <a:gd name="adj1" fmla="val -20778"/>
              <a:gd name="adj2" fmla="val 13155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jijiji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343400" y="381000"/>
            <a:ext cx="4572000" cy="1981200"/>
          </a:xfrm>
          <a:prstGeom prst="wedgeEllipseCallout">
            <a:avLst>
              <a:gd name="adj1" fmla="val 17582"/>
              <a:gd name="adj2" fmla="val 12928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guau,guau</a:t>
            </a:r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8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-13237"/>
              <a:gd name="adj2" fmla="val 7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¡No, no, no, no, no! Los pollitos dicen “</a:t>
            </a:r>
            <a:r>
              <a:rPr lang="es-ES_tradnl" sz="2800" b="1" dirty="0">
                <a:solidFill>
                  <a:schemeClr val="accent4"/>
                </a:solidFill>
              </a:rPr>
              <a:t>pío </a:t>
            </a:r>
            <a:r>
              <a:rPr lang="es-ES_tradnl" sz="2800" b="1" dirty="0" err="1">
                <a:solidFill>
                  <a:schemeClr val="accent4"/>
                </a:solidFill>
              </a:rPr>
              <a:t>pío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Las gallinas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coo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,” y el gallo dice “quiquiriquí.” 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4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524000" y="4038600"/>
            <a:ext cx="3048000" cy="3048001"/>
          </a:xfrm>
          <a:prstGeom prst="rect">
            <a:avLst/>
          </a:prstGeom>
          <a:noFill/>
        </p:spPr>
      </p:pic>
      <p:pic>
        <p:nvPicPr>
          <p:cNvPr id="15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62600"/>
            <a:ext cx="914400" cy="1011911"/>
          </a:xfrm>
          <a:prstGeom prst="rect">
            <a:avLst/>
          </a:prstGeom>
          <a:noFill/>
        </p:spPr>
      </p:pic>
      <p:pic>
        <p:nvPicPr>
          <p:cNvPr id="16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pic>
        <p:nvPicPr>
          <p:cNvPr id="17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886200"/>
            <a:ext cx="22479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Comic Sans MS" pitchFamily="66" charset="0"/>
              </a:rPr>
              <a:t>Un día, el granjero se despertó y todo era muy loco</a:t>
            </a:r>
            <a:r>
              <a:rPr lang="es-ES_tradnl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05307"/>
            <a:ext cx="3767641" cy="5952693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0"/>
            <a:ext cx="1857375" cy="2466975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1143000" y="2209800"/>
            <a:ext cx="2590800" cy="1676400"/>
          </a:xfrm>
          <a:prstGeom prst="wedgeEllipseCallou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accent4"/>
                </a:solidFill>
                <a:latin typeface="Kristen ITC" pitchFamily="66" charset="0"/>
              </a:rPr>
              <a:t>Muuu</a:t>
            </a:r>
            <a:endParaRPr lang="es-ES_tradnl" sz="4000" b="1" dirty="0">
              <a:solidFill>
                <a:schemeClr val="accent4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Comic Sans MS" pitchFamily="66" charset="0"/>
              </a:rPr>
              <a:t>El pollito, la gallina, el gallo y el granjero se fueron para ver el cerdo, el caballo, y el perro</a:t>
            </a:r>
            <a:r>
              <a:rPr lang="es-ES_tradnl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171" y="2514600"/>
            <a:ext cx="2749070" cy="434339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638800"/>
            <a:ext cx="914400" cy="1011911"/>
          </a:xfrm>
          <a:prstGeom prst="rect">
            <a:avLst/>
          </a:prstGeom>
          <a:noFill/>
        </p:spPr>
      </p:pic>
      <p:pic>
        <p:nvPicPr>
          <p:cNvPr id="9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pic>
        <p:nvPicPr>
          <p:cNvPr id="10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886200"/>
            <a:ext cx="22479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88333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1.05347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1.32292 0.03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304800"/>
            <a:ext cx="8382000" cy="1981200"/>
          </a:xfrm>
          <a:prstGeom prst="wedgeEllipseCallout">
            <a:avLst>
              <a:gd name="adj1" fmla="val -14419"/>
              <a:gd name="adj2" fmla="val 87062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omic Sans MS" pitchFamily="66" charset="0"/>
              </a:rPr>
              <a:t>Escuchan, pollito, gallina, y gallo. El cerdo dice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r>
              <a:rPr lang="es-ES_tradnl" sz="2800" b="1" dirty="0" smtClean="0">
                <a:solidFill>
                  <a:schemeClr val="accent4"/>
                </a:solidFill>
                <a:latin typeface="Comic Sans MS" pitchFamily="66" charset="0"/>
              </a:rPr>
              <a:t>,” el caballo dice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omic Sans MS" pitchFamily="66" charset="0"/>
              </a:rPr>
              <a:t>jijiji</a:t>
            </a:r>
            <a:r>
              <a:rPr lang="es-ES_tradnl" sz="2800" b="1" dirty="0" smtClean="0">
                <a:solidFill>
                  <a:schemeClr val="accent4"/>
                </a:solidFill>
                <a:latin typeface="Comic Sans MS" pitchFamily="66" charset="0"/>
              </a:rPr>
              <a:t>,” y el perro dice “guau, guau.”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796" name="AutoShape 4" descr="data:image/jpeg;base64,/9j/4AAQSkZJRgABAQAAAQABAAD/2wCEAAkGBxEQEBIREBESFBQSFxcSGBgSFhgUGBUTGhgYGBgSFhMYHCgjGBwlGxgXIT0hJSksLi4uGB8zODUuNyg5LisBCgoKDg0OGxAQGy0kICQsLCwyLCwvLywwLy8sLCwsLCwsLCwsLCwsLCwsLCwsLCwsLCwsLywsLCwsLCwsLCwsLP/AABEIAOwA1QMBEQACEQEDEQH/xAAbAAEAAgMBAQAAAAAAAAAAAAAABAUCAwYBB//EAEUQAAICAQMCAwMIBwQIBwAAAAECAAMRBBIhBTETQVEGInEUMkJSYWKBkSMkM0NyobEHc5KyFTRTY2SCg6IWdJOzwdHw/8QAGgEBAAIDAQAAAAAAAAAAAAAAAAQFAQIDBv/EADoRAQACAQEEBgkDAgUFAAAAAAABAgMRBBIhMQUiQVFx0RMyYYGRobHh8BRCwSNSQ2KCsvEVJDM0cv/aAAwDAQACEQMRAD8A+4wEBAQEBAQEBAp+oe0VNbmqsPfavBSkA7DxxZYSErOCDhmBI7Azllz48UdeW9aWtyhW26/W2/Tp06nPFam6z7CLXwg+Hht8fWuydJ/2V+Pl90muy/3SjtoS+PFv1Np+9c6A/Gurah/wyHfbs9u3Twdo2ekdiO/s7oictpNMSfNqkJP4kczl+oyz+6fjLb0dO6Hqez2jU5XS0KfVK1U/moERtGWP3T8WfR07obl0AXmu3UVn7l1hA+Fblk/7Z1rtuev7vi0nBSexJp6hrae7V6lOOHApt+070Gxz242IPtkzH0n/AH1+Hl93C2y/2ytel9fpvbw/equxk1XDY+OMleStgGR7yFl+2WWPLTJGtJ1RrVmvCYWs6NSAgICAgICAgICAgICAgICBp1epSpGstdURBuZmOAB6kmBy2q192s7GzT6c+QzXfcPIs3DUL57Rh+2SnKmq2npDTq4vj5JeLZ9eNmzT0JWoStVRV4CqAoHwAlRa02nWUyIiI0hW29UewE6YJ4YznUXEikDB95ACDcBxzlV+9xidYxxHrc+6Of2+c+xpN9eXxQFZbuQdZq+e6H5PRyPokNWtqfjZ8Zvxr3V+c/zp8mvPvl43RRkkdK6cc9zY43H4/qzZ/OPS/wCe357zc/ywy+QJWB+o2Ugc7tBZhR8UrKM/w2N8I35n92v/ANffX6m7p2fBP6RczklNSLqx7pDpsurfvtfG3HBHusit2OTmc8kRHONJ+X5721Zme3Vazk6NOr0ldq7bFDDIYZ7hh2ZT3VgeQwwR5Tal7UnWs6S1tWLRpL3TdSv0nzy+poHnjdqKx68ft1A8sb+P3hMt9m6Qi3VycPb5oeXZpjjV02k1SXItlTq6OMqynII+wy0RW6AgICAgICAgICAgICAgadZq0pra21gqIMknyHwHc+WByTA5R2s1Ti7UKVVTuqpP7v0ttxw1v8k7DJyxo9s2z0nUpy+v2TsGDd61uaVK5KIEK3piPZ4lubNuNiPzXWRj3hX2LZGdzZI8sCbxkmI0jg13YmdZTZo2ICAgICAgRUd9K5uoUsrHN1I/eettY8rR+TgYPOCLHY9s9H1L+r9Psi58G91q83V6TUpdWtlbBkcBlYdip7GXiC3QEBAQEBAQEBAQEBAQOQ12o+V35/caZyqDytvXhrT6qhyqg/SDtjhTKjpDaf8ACr7/ACTNmxfulIlSmEBAQEBAQEBAQEBA1dIv+S6gV9qNUxI9K9UcsfgtvvHy98eZslz0ftG9Ho7dnLyQdpxaTvQ6yWiKQEBAQEBAQEBAQECn9qNa1VGytttuoYUVkd1ZgS1gz5pWrvg99mPOcs2WMVJvPY2pXetorNNQtaLWg2ogCqB5KBgD8p5iZm06ytYjSNIbJhkgICAgICAgICAgIEbqGl8apq87SRlWGCUsBDJYufpK4Vh9qib48k47xaOxreu9Ew6HofUPlOnrtwAzDDgHO21SUsrz911Zfwnqa2i0RMdqqmNJ0T5lggICAgICAgICAgcv1h9+uC8409OfsL3OefiFp/Kw+squk8nVrT3pey14zL2U6aQEBAQEBAQEBAQEBAQNvstZtt1VOeNyahR6LaCrD8bKrG/55f8AR997DEd3BXbRXS7opOcCAgICAgICAgICBx6MW1WtY9vGVF/hWinj/GX/ADlF0lbXNp3Qn7LHUSZXpJAQPCZlliWmdGdANMaGjjvZ7W9WfqmpTU1bdGu/wzsAXAb9GUsHLkryQScfZ2kzLTBGGs1nrfmqNS2T0kxPJjdpuq/6aFguA0GB7u9du3ZgoavnF9/O7Hn38pmJwfp9NOt+drGl/Sa68HYvZiQ4hLiurFbpndbTRtUzVzmGUwwQNWpqZ1KpYayce8oUkDzwGBGfiDM1mInjGrEqTovU7adR8rsfxNGENJtdVSwjeCNSQgCtSpDDdhThy2CoybbY8tMdtyeEz8I9nih5qWtG92Q+jy2RCAgICAgICAgICBwFfVP0+qSum20pqLBYU2AITtIBNjruO0qcLniUe30/rTMzpyT9nt1NIhcSuSSAga3M2hvCLdcFBJIAAySTgADuSfITpFdXWIjRz2q63ZdxpW2V+d2Axf8AuQ3GPvkEHyB+dMZLVx8JjWe7u8fL/h1xbPOXjyr9fDzQbNEj/td9uef0ztb+SuSB8AAJwnaMnZOnhw+ibXY8Mft18eP1YDpenxjwKcf3a/8A1NPS5Oe9PxdYw44jTdj4M6tO1XOnc1H6o96o/Y1Ocfiu0/bOtdptHr8fHn8f+Y9jhfY6Txp1Z9nL4LjoPUWvVmZQNrmvKHcr4Ayyk+QJK48ijSVaI0ie/wDPuh89Y7uH59HQUmR7I9m2auZAQMTWpXaQNpG0jy24xtx6Ymde1jRZ+ydhbRUbmLMieEzHuzVk1sx+0lTPVUtvVi3fGqptGk6LabMEBAQEBAQEBAhdb1/ybTX6jG7warLcfW2KW2/jjExM6cRyel6QtZqfcfFTd4jjANxfczizjkGxi4x2PbAJB8zkz2yTM27fl4e7gtK44rEaLKcXQgIGtxNobwga/RrdW9TjK2KyMAce6wwcEduD3nWlt2dYdeExpLleo7tGyDUPuqsOxLiAuH8q7scAnkhhgHBGBxnnfZ4tE2xx7vL818UrDtm7MUyz4T5/nwSJDWJAi6bGsvOmrJKIN97L2C5IFIb6zEEHHZVbscSZhxbkekv7o/nwjyV217TEz6Kk+M/w7GnShQFUAADAAGAAOwAHYTeb680Xf0jSEtFxOUy4zLOYakBAQJvseP1QfbbqWHwOotI/kRPUYP8AxV8I+ipv60+K6nVqQEBAQEBAQECo9r6mfp+tVeWbT3Bf4vDbH88TExrGjMTpKuVwwBHY8/gZ5Nbw9gICB4RMssCkzq21adZoa7q2qtUMjjBB/qCOQQecjkEZmYvNZ1hi3GOLhep9CfRH3bbFoPaxSMV4+hajKUrGOzqFU9iFON3WdMnHTWe7t90xpM+E6z49knZs9a9S8zX2xy98TrEe7ghVUnUEV13vqXYgBVddi/fuNIUCsdzuPOMDJIExWunHd3Y79Pprrx8EnPmw0rwtN57I1+umnDxfQei9Ir0lQqrH2s2AC7YAyQOAMAAAcAAAdpzvebTrKrjvlPxNWdXswwQEBAj9R1Xg1WWBSxRSVUd3f6KD7WbA+Jm+Ok3tFY7WtrbsTLoui6H5PpqaCdxqrRC31mCgFvxOT+M9VERHCFSmwEBAQEBAQEBA8ZQQQeQePwgcX0hSiHTt87TMdOcnJKqAa2J9WqNbfFj6Tze14vR5Zjs5rPDfepCdIzqQEBAQEBA8Ax2gewEBAQEBA0aKn5TqlQc1aUi2z71+A1VOPugi09iCKu4Jlt0bg4+ln3fz5Ie05P2w66W6GQEBAQEBAQEBAQOb9p9KanGsQEqFFd6juaQSVuA8zWS2R5qzdyoEh7bs/paaxzj80dsGTctx5NasCAQQQeQRyCPUGeeWT2AgICAgICAgICAgIEPVXWM40+nAN7jOWGUprzg3248u+FyC5GBgBmWVsuzTmt7I5uObLFI9qyOuo0CLpaVe64e8UUguSxJa+9zhU3MWbJ787QcYl7fJjwV48I7kCtbXnggWnU3833sgP7rTE1qPjd+0cj1BQH6sqsvSWS3qcPnKXTZax6yPa7aMpdXdaB4lSOtt1lqOj2LWf2rNsYb9wZSOQM5Ezsm15ZyRW06xLGbDWK6wsbvaC6/PyRUSvyuvVm8QfWqoDKSp5w7MM4yFZSCZWfpCmOd2vGfk5Y9ntbjPBrbqOtq98PXeByazX4bsPSuwNgN6BgQTgZXvOGPpOd7rxw9jpbZeHCXSaHVpdVXdWcpaq2Ke2VYAg4Pbgy3Q2+AgVPWus+Ay1V1m25wWC7tiqowN9tmDsXJAGASTnAIBI45s9MNdbN6Um86Qrx1vWLgnT6dx5hLnVgPulq8OfiV+MhV6TpM8azDvOy27Jaupe0YuWqqh2psss2WBwFuqUV2We6pyMt4ZAcZXAcgkiSM+0xXDOTHxcqY9b7tkZOnbTlNRq1b1OpuswfXZazIfxWVEbdnidd76Js7PTuS9P1jVUH9Mo1Nf16gEuUcfOq+bb5klNp7AIZYYekqW4ZI09vYjX2aY414oQRK1N+jPjaTJ3V1gmzTN3YLXjds9asbkOcAj3VbXscZf6mPn9fuYc006tuSXp70sRXrZXRhuVlIZWB7EEdxKWYmJ0lOiYnjDZMMkBAQEBAQEBAQKzqGvclqdIqveByXJFdJIyDaw5yeCEHJyDwPenWlI9a/L5z4ebS1p5V5tfSdUzVeHpBZUGJOpvvA+UPePdetRjaCpG3fjYoULWCMMttm2zHhpFMUdnu+/5qh0w2vOtlhpNIlS7a1wM5PJYsx7u7nJdj5sSSZT3va871p1lNrWKxpDfNGyt6p0oal6fFwaaj4prP7y0fsy/kUX3jt8zt+rz1pk3InTnP07Wlq70xryWU5N2FtqorO5CqgLMTwAoGSSfQCZiNeEMStfZapk0enDqVYoHKt3Qt73hn7Vzj8J6qld2sRPZCptOszK1mzBA5TXjHULsjl6KCp9VV7wVH8JYH/qD1lP0pE61ns4pmyzHFslUmKzrnR11KqQfDuqIsptHetxzyPpIexXsQfI4I64ss01jsnnHf8AnY0vTe8VhUW2jeAGwNwUkgNjkAkAkZ88Cc5014NoZzDKk6tpltvSuvKWOubnrYo3yUZHhPt+fvYlQG7DxGUgrJWDNfFWZieHL3/bycclK3mISbOl7GNmmYUseWXGarP4qhja331we2dwGJyjJrGluP1/PY3mmnGpT1YAqmpXwLCQo3HNbt6VXYAb+EhW4+bE4+2vGPn74/I9pF+yeCynJuQEBAr/APTVGM7z64Ndgf8A9Pbuz9mJ09FZpvwy0PVEt3YBUDGDZtUt9orzuUDt7wB+yLY5qzF4ltv19KDL3VKPVnVf6maxS08oJtEdqMvXtMwzXb4v/l1a/wD9oNN/Q3jnGnjw+rHpKsCdRfxhtNV6kqb3GTkADK1A8c5LYJ4Q8x1Ke2fl9/p4sda3sT9JpUpQJWoVRk4HqTksSeWJPJJ5J5M0tabTrLeIiOEIGp/V7xaOK7ytdv3bTharvx4rPxr7BTN69eu72xy8O2P5+LSerOvetZydCAgIETqXTq9QoS3eUBDFVdkDEcgMUIJAODjOOBN6ZJpOtebW1YtGksP9F1jlDbW3fdVa6nPqfew/wYEHzE7V2zNWdd6fq0nBSexuX2wr0f6PqVyKTzVbjb4y+YZB8114zj3TuUjGSq3Wy7VGaus8JhBy4ppKVruuW2u1ek2KiMUe5xvy6nDV015G4g5BcnAIwA3OOe07dXFO7XjLbFgm/GeSn13S77WrsOu1HiVElS9enK4b5yMqVKShwMruHzVOcgEV2TbrZI3b1iY9/mk12eKzrWVtIKQQEDF3CgsxACgkk9gBySZmI1JnRX9EQlGvcEPqD4hB4KV4xVWR5YTGR9ZnPnOmSeO7HZ+T+dzSnf3rKcm7G2tWUqwDKwwQwBBHoQe4mYmY4wxMaq4dJ8P/AFe6yoD6BxbV9g8N+UA9EZROnpNfWjX5T+eOrXc05S9Fetx+10ufXwLP8vj8fnGuPun4x5Gl+8TTas/P1NQ/utOVP52WuP5RvY+ys++ftBpbvB0gH9rfqLf4rPDHwKUBAR8QY9J3REfnt1Nzvl6ehaQ99NS2OffRX59feBmPS375Nyvc3N0ygjBopI9DWhH5YmPSW75Z3Y7mdOhqT5lVa/woq/0ExN7TzlmKxCRmaskBA1arTraj1uMq6lGHqpGCJmszWdYYmNY0Rej6hmQ12HNtLeE5+sQAVs/50Ktx2LEeU3yRETrHKeP54NaTw0nsT5zbkBAQNd9y1qzuyqqgszMQAqjuST2EzETM6QxMxHGUFPZWrqg8bXVMKxxQjZR9p+ddYvdS+Fwh5AQE4LFV9Bsezehp1ucq7Nl354cmXSE8Ffkj58TTKEO7vZWOE1AP0gwGSfJtw7iVO2YbY8kzPKeKZgvFq6dywkR2ICAgVnXB4gr02MjUPtccH9Ao325B7qwAr/6onXFw1t3fXs8/c0vx4d6znJuQEBAQEBAQEBAQEBAQKzWfotTVb9G7Gns+xuWpcn+Iun2m1fSda9ak17uPn5+5pPC2qznJuQECLqdaEZa1VrLX5WusZcj6xzwi+W9iFzgZyQD3w7PfNOlY97nfJWkcVh032fZmW7WFXdSGSpOaamHIbJANrg/TYADA2qpyTebPslMPGOM96BkzWv4OhkpyQOr9Jr1KgPuVk5Sys7bK29Vb+qkFT2II4mt6VvG7aNYZi01nWHOas3aXPypQ1Qz+sVD3AP8AfV8mo/eGU4JJXtKbaOj7V44+Md3b903HtMTwskowIBBBBGQRyCD2IPmJWpTKAgVmmxZq7n4PgIunHqHcLdYM+hU6f/DOs8KRHfx/iP5aRxtM9yznJuQEBAQEBAQEBAQEBAQI3UtJ41T1bipcYDDuj91sGfNWAb4ibUtu2iWto1jR50vVm6lLCNrEYdRzssUlbEz91ww/CZvXdtMFZ1jVt1OoSpS9jqijuWIA57DJ85rWs2nSGZmI4yw02m1Oq/ZhtPUf3tijxWHrVQw9z+KweXzCDmWmz9HTPWy/DzRMm09lXRdL6VTplK1LgsdzsxLPY3bc7tyxxxz2HA4ltWsVjSsaQiTMzOsps2YICAgUGs9mlBL6RxQxJYpt3UuScktTkbWJJO5CpJOTu7SNn2XHm4zz73SmW1OSqt1rUnbq6zQewcnfQ54+bfgBeTgK4Rj5A95UZthyY+McY9nkm02itufBNEhO6t9n+aPEJz4z2X59Vdya/wAq9g/Cdcvrad3Dz+bSnLVZTk3ICAgICAgICAgICAgICBWdO6dY+q1FK6g1VuF1C7K0L7myloR3yoAZVbBQ83d/IWmybPiz01tzjh5eXuQ82S2OdI7XS6D2e09Tiza1lo7WXMbGXPfZnivPogAlrjxUxxpSNEW1ptzlazo1ICAgICAgeMoIIIBB4IPII9MQOX690DT0abUXUGzT+HVZZihsINqs3FDA1j4hQZxvs+K/G1Yb1yWrylq0NArqrrHZEVB8FUD/AOJ5q06zMrSsaRo3zVkgICAgICAgICAgICAgIEcPs1mjcD572UE+iPS9n+emuWPRttMsx3wi7VHViXXy8QSAgICAgICAgUvtqpPTNeB3Ol1AHx8J4lmOaFmeSW5AQEBAQEBAQEBAQEBAQECNcf1jQr9bUH/tovc/5f5yf0dGub3Sj7T6jsJfK8gICAgICAgIGnWUCyt6z2dWQ/BgQf6wOS6PaX09LNwxRdw9HAAYfgwI/CeWy13LzXulbUnWsSmTm2ICAgICAgICAgICAgICBj0tPE1y+mnqLn+O07UIPqFrt4+8PWW/RmP1r+78+SFtVuVXUy2RCAgICAgICAgIHH11eDqNRR2G/wCUV/bXcSzc+ouFvHkCvrKLpHHu5N7v/hP2a2tdO5JlekkBAQEBAQEBAQEBAQEDXqL1rRrLGCogLsT2CgZJ/KZiJmdIYmdI1lZey2iauk2WqVt1DeO6numQFSo8kZStUU44JDHznp8GKMWOKKu9962q5nVoQEBAQEBAQEBAovanRMVTU1KWs0+4lVGTZQ2PFqA8z7quAO7VqOxMj7Th9Njmvb2OmK+5bVBouWxVdGDK4DKynIZSMhgfMETzcxMTpKzideLZMMkBAQEBAQEBAQEBAQI+g0/yy/8A4fTOC58rtQpytQPmtZwxI+mFXPusJb9H7N/i293mhbTl/bDr5bIhAQEBAQEBAQEBAQOQ6ppTorGsH+qWHc3/AA1rHlj/ALlic5+gxJPut7lXt2yb39SnPt80rZ82nVlIlMnEBAQEBAQEBAQEBAioj6qw00MVVTi64fu/Wqs+dpH4JnJ5wDY7HsfpOvf1fr9kXPn3erXm6vR6VKa1rrUKiDaoHkB/+7y8QW6AgICAgICAgICAgIHjKCCCAQeCDyCPQiByer6RZo8nTq1un/2S82UDz8EfvKx38P5yjhcjCCu2rYYydbHwnu7/ALpOLPNeFuRpdSlqh62DKcjKnzBwVPoQQQQeQRgyltWazpaNJTomJjWG6askBAQEBAQEDXfctas9jKiKNzMxCqoHcljwBMxEzOkMTMRza9Lo7tZ28SjT+bnKXXD0qU81Ie284bvtA4eW2y9H/uy/Dz8kPLtHZV1Ok0qUotdShEQYVVGABLZEboCAgICAgICAgICAgICAgVHU/Z+u1jajNTccZsqx7+MYFqEFbBgYyRkDsROWXBTLGl4b0vavJT316qj9tT4qj95pQW/FtOSXX4J4nxlVl6NvHHHOv18kum1RPrMdF1Cm7IqsRypwyg+8pHdXTupHoQDK++O9OFo0SK3rblKVNGxAQEDVqdSlS77XVFH0nYKPzMzFZtOkMTMRzVfVOtPXV4tWmsdNyp4lgNNalmCqfeG9wSQMqpU5HvDvJf6LJFJvaNIjj7XOuWt7xSJ58Nexh7Gt4+tcawra61rdSMbUrKttsKVZIyN1WGYsw3HkDiTOjLUvFtK6THx0n87NDpHZ5wzXjrr9X0OWqsICAgICAgICAgICAgICAgICAgfGvbPTJ4vUsqpaprHRsDcrNQlu5W7qcv3Eotq3q7bWIn1pr5L/AGWK22C0zGukW830c+y1QH6K7U1fw2mwfgt+8D8BLW2yYbc6x9PopIy3jlLD/wAPXD5usc/3tVbH/sCThPR2H2/F0/U3eL0DUeerT/lowf52H+kx/wBNw+389x+pv7GaezOf2mr1Lj6oNdQ/A1oGH+KdK7Dgr2a+LWc957UzQ9A0tLB0pXxAMeI+bbcenjWEt/OSq0rX1Y08HKZmeaV1LQpqKbKLM7LUatscHDDGQfIjvnyM2mNeEsROnGHy3peqfS6ml7Th9PcdPdgYBVv0bNjyTlLvgqyh2aP022TjnlPD+Y8nodqn9VscZI5xx/ifN9bl888QEBAQEBAQEBAQEBAQEBAQEBA+T+2yfrOvH1tg/E0VrKXbP/dx/wCn/dK72Kf+xy/6v9sPrEulIQEBAQED57/aB0tVvW0qDXq1NFg8jaqnaSPvVhlJP+zQecqelMM7sZq86/kfCfqt+ic0b04bcrfnzj6LHoPtlSmnVNY9guqGxiK7LDaBwtw8NTncMEjyOR5SXh23FekWm0RPdqiZthzY8k0isz3Toy1P9oGnTkafVsg5LhakVR5sVstVu3PzZj/qGz66b3ynyZjo7aNNd35x5ur09y2IrryrqGGQRwRkcHkcSYhNkBAQEBAQEBAQEBAQEBA0azV10o1lzrWi92chQPIcn7eIIjVzWs/tA0iKWRL7AvcivwVH27tQUBH2jMi223BWdN7WfZx+iXXYc9o13dI9vD6uI12sOpa3U4X9YdLFUMD7iqiqqucAkpXn0yx8uZS59pi+1ReYmIrp48JXeDZZpsk44mNba+HGPJ9J6L7UabVN4alq7cZ8K4bHwO5XkrYBkZKFgJf4s2PLGtJ1eey4MmKdL10XU6uRAQEBA+a+1HW7OoaltFpVNiUWAMqYzZdW3zrH/c0o6nk4LMhxkYDwNqnJlmcOOPGZ5R7PbP54WGyRixRGfJPhEc59vg0632N1zFK2rpt95WFiPtRcEEiytzuK9xhd24fVzxHx9G2xZYtWYmvbr80jL0nXLimt6zFuyYn4e13FPsroEYMuj0+5TkE1qSCOxBI4Mta0rXlEQqrZLW4WmZXE2aEBAQEBAQEBAQEBAQEBAr+t9Hq1lYrt3YVhYpRipVwCAQfPgng5HM0yY65KzW0axLfHktjtFqzpMKxPYvRKj/oizsrKLLWNrpuUqWrL5FZwT80Ca4sOPF6kRDbLmyZfXtMuT/su6dTr6LNRq60tKs+mWt1DVKikZYVkHLnABJzjHGMnPPZ9kx4Nd3nPbLrtO15M8xvdnZDstL7IaKq5LkqYNWdyjxbSitgjK1F9o4J8vOda4cdZ3q1iJ8HG2bJaN21pmPFezo5kBAQEDxVAzgAZ5P2n1gewEBAQEBAQEB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798" name="AutoShape 6" descr="data:image/jpeg;base64,/9j/4AAQSkZJRgABAQAAAQABAAD/2wCEAAkGBxEQEBIREBESFBQSFxcSGBgSFhgUGBUTGhgYGBgSFhMYHCgjGBwlGxgXIT0hJSksLi4uGB8zODUuNyg5LisBCgoKDg0OGxAQGy0kICQsLCwyLCwvLywwLy8sLCwsLCwsLCwsLCwsLCwsLCwsLCwsLCwsLywsLCwsLCwsLCwsLP/AABEIAOwA1QMBEQACEQEDEQH/xAAbAAEAAgMBAQAAAAAAAAAAAAAABAUCAwYBB//EAEUQAAICAQMCAwMIBwQIBwAAAAECAAMRBBIhBTETQVEGInEUMkJSYWKBkSMkM0NyobEHc5KyFTRTY2SCg6IWdJOzwdHw/8QAGgEBAAIDAQAAAAAAAAAAAAAAAAQFAQIDBv/EADoRAQACAQEEBgkDAgUFAAAAAAABAgMRBBIhMQUiQVFx0RMyYYGRobHh8BRCwSNSQ2KCsvEVJDM0cv/aAAwDAQACEQMRAD8A+4wEBAQEBAQEBAp+oe0VNbmqsPfavBSkA7DxxZYSErOCDhmBI7Azllz48UdeW9aWtyhW26/W2/Tp06nPFam6z7CLXwg+Hht8fWuydJ/2V+Pl90muy/3SjtoS+PFv1Np+9c6A/Gurah/wyHfbs9u3Twdo2ekdiO/s7oictpNMSfNqkJP4kczl+oyz+6fjLb0dO6Hqez2jU5XS0KfVK1U/moERtGWP3T8WfR07obl0AXmu3UVn7l1hA+Fblk/7Z1rtuev7vi0nBSexJp6hrae7V6lOOHApt+070Gxz242IPtkzH0n/AH1+Hl93C2y/2ytel9fpvbw/equxk1XDY+OMleStgGR7yFl+2WWPLTJGtJ1RrVmvCYWs6NSAgICAgICAgICAgICAgICBp1epSpGstdURBuZmOAB6kmBy2q192s7GzT6c+QzXfcPIs3DUL57Rh+2SnKmq2npDTq4vj5JeLZ9eNmzT0JWoStVRV4CqAoHwAlRa02nWUyIiI0hW29UewE6YJ4YznUXEikDB95ACDcBxzlV+9xidYxxHrc+6Of2+c+xpN9eXxQFZbuQdZq+e6H5PRyPokNWtqfjZ8Zvxr3V+c/zp8mvPvl43RRkkdK6cc9zY43H4/qzZ/OPS/wCe357zc/ywy+QJWB+o2Ugc7tBZhR8UrKM/w2N8I35n92v/ANffX6m7p2fBP6RczklNSLqx7pDpsurfvtfG3HBHusit2OTmc8kRHONJ+X5721Zme3Vazk6NOr0ldq7bFDDIYZ7hh2ZT3VgeQwwR5Tal7UnWs6S1tWLRpL3TdSv0nzy+poHnjdqKx68ft1A8sb+P3hMt9m6Qi3VycPb5oeXZpjjV02k1SXItlTq6OMqynII+wy0RW6AgICAgICAgICAgICAgadZq0pra21gqIMknyHwHc+WByTA5R2s1Ti7UKVVTuqpP7v0ttxw1v8k7DJyxo9s2z0nUpy+v2TsGDd61uaVK5KIEK3piPZ4lubNuNiPzXWRj3hX2LZGdzZI8sCbxkmI0jg13YmdZTZo2ICAgICAgRUd9K5uoUsrHN1I/eettY8rR+TgYPOCLHY9s9H1L+r9Psi58G91q83V6TUpdWtlbBkcBlYdip7GXiC3QEBAQEBAQEBAQEBAQOQ12o+V35/caZyqDytvXhrT6qhyqg/SDtjhTKjpDaf8ACr7/ACTNmxfulIlSmEBAQEBAQEBAQEBA1dIv+S6gV9qNUxI9K9UcsfgtvvHy98eZslz0ftG9Ho7dnLyQdpxaTvQ6yWiKQEBAQEBAQEBAQECn9qNa1VGytttuoYUVkd1ZgS1gz5pWrvg99mPOcs2WMVJvPY2pXetorNNQtaLWg2ogCqB5KBgD8p5iZm06ytYjSNIbJhkgICAgICAgICAgIEbqGl8apq87SRlWGCUsBDJYufpK4Vh9qib48k47xaOxreu9Ew6HofUPlOnrtwAzDDgHO21SUsrz911Zfwnqa2i0RMdqqmNJ0T5lggICAgICAgICAgcv1h9+uC8409OfsL3OefiFp/Kw+squk8nVrT3pey14zL2U6aQEBAQEBAQEBAQEBAQNvstZtt1VOeNyahR6LaCrD8bKrG/55f8AR997DEd3BXbRXS7opOcCAgICAgICAgICBx6MW1WtY9vGVF/hWinj/GX/ADlF0lbXNp3Qn7LHUSZXpJAQPCZlliWmdGdANMaGjjvZ7W9WfqmpTU1bdGu/wzsAXAb9GUsHLkryQScfZ2kzLTBGGs1nrfmqNS2T0kxPJjdpuq/6aFguA0GB7u9du3ZgoavnF9/O7Hn38pmJwfp9NOt+drGl/Sa68HYvZiQ4hLiurFbpndbTRtUzVzmGUwwQNWpqZ1KpYayce8oUkDzwGBGfiDM1mInjGrEqTovU7adR8rsfxNGENJtdVSwjeCNSQgCtSpDDdhThy2CoybbY8tMdtyeEz8I9nih5qWtG92Q+jy2RCAgICAgICAgICBwFfVP0+qSum20pqLBYU2AITtIBNjruO0qcLniUe30/rTMzpyT9nt1NIhcSuSSAga3M2hvCLdcFBJIAAySTgADuSfITpFdXWIjRz2q63ZdxpW2V+d2Axf8AuQ3GPvkEHyB+dMZLVx8JjWe7u8fL/h1xbPOXjyr9fDzQbNEj/td9uef0ztb+SuSB8AAJwnaMnZOnhw+ibXY8Mft18eP1YDpenxjwKcf3a/8A1NPS5Oe9PxdYw44jTdj4M6tO1XOnc1H6o96o/Y1Ocfiu0/bOtdptHr8fHn8f+Y9jhfY6Txp1Z9nL4LjoPUWvVmZQNrmvKHcr4Ayyk+QJK48ijSVaI0ie/wDPuh89Y7uH59HQUmR7I9m2auZAQMTWpXaQNpG0jy24xtx6Ymde1jRZ+ydhbRUbmLMieEzHuzVk1sx+0lTPVUtvVi3fGqptGk6LabMEBAQEBAQEBAhdb1/ybTX6jG7warLcfW2KW2/jjExM6cRyel6QtZqfcfFTd4jjANxfczizjkGxi4x2PbAJB8zkz2yTM27fl4e7gtK44rEaLKcXQgIGtxNobwga/RrdW9TjK2KyMAce6wwcEduD3nWlt2dYdeExpLleo7tGyDUPuqsOxLiAuH8q7scAnkhhgHBGBxnnfZ4tE2xx7vL818UrDtm7MUyz4T5/nwSJDWJAi6bGsvOmrJKIN97L2C5IFIb6zEEHHZVbscSZhxbkekv7o/nwjyV217TEz6Kk+M/w7GnShQFUAADAAGAAOwAHYTeb680Xf0jSEtFxOUy4zLOYakBAQJvseP1QfbbqWHwOotI/kRPUYP8AxV8I+ipv60+K6nVqQEBAQEBAQECo9r6mfp+tVeWbT3Bf4vDbH88TExrGjMTpKuVwwBHY8/gZ5Nbw9gICB4RMssCkzq21adZoa7q2qtUMjjBB/qCOQQecjkEZmYvNZ1hi3GOLhep9CfRH3bbFoPaxSMV4+hajKUrGOzqFU9iFON3WdMnHTWe7t90xpM+E6z49knZs9a9S8zX2xy98TrEe7ghVUnUEV13vqXYgBVddi/fuNIUCsdzuPOMDJIExWunHd3Y79Pprrx8EnPmw0rwtN57I1+umnDxfQei9Ir0lQqrH2s2AC7YAyQOAMAAAcAAAdpzvebTrKrjvlPxNWdXswwQEBAj9R1Xg1WWBSxRSVUd3f6KD7WbA+Jm+Ok3tFY7WtrbsTLoui6H5PpqaCdxqrRC31mCgFvxOT+M9VERHCFSmwEBAQEBAQEBA8ZQQQeQePwgcX0hSiHTt87TMdOcnJKqAa2J9WqNbfFj6Tze14vR5Zjs5rPDfepCdIzqQEBAQEBA8Ax2gewEBAQEBA0aKn5TqlQc1aUi2z71+A1VOPugi09iCKu4Jlt0bg4+ln3fz5Ie05P2w66W6GQEBAQEBAQEBAQOb9p9KanGsQEqFFd6juaQSVuA8zWS2R5qzdyoEh7bs/paaxzj80dsGTctx5NasCAQQQeQRyCPUGeeWT2AgICAgICAgICAgIEPVXWM40+nAN7jOWGUprzg3248u+FyC5GBgBmWVsuzTmt7I5uObLFI9qyOuo0CLpaVe64e8UUguSxJa+9zhU3MWbJ787QcYl7fJjwV48I7kCtbXnggWnU3833sgP7rTE1qPjd+0cj1BQH6sqsvSWS3qcPnKXTZax6yPa7aMpdXdaB4lSOtt1lqOj2LWf2rNsYb9wZSOQM5Ezsm15ZyRW06xLGbDWK6wsbvaC6/PyRUSvyuvVm8QfWqoDKSp5w7MM4yFZSCZWfpCmOd2vGfk5Y9ntbjPBrbqOtq98PXeByazX4bsPSuwNgN6BgQTgZXvOGPpOd7rxw9jpbZeHCXSaHVpdVXdWcpaq2Ke2VYAg4Pbgy3Q2+AgVPWus+Ay1V1m25wWC7tiqowN9tmDsXJAGASTnAIBI45s9MNdbN6Um86Qrx1vWLgnT6dx5hLnVgPulq8OfiV+MhV6TpM8azDvOy27Jaupe0YuWqqh2psss2WBwFuqUV2We6pyMt4ZAcZXAcgkiSM+0xXDOTHxcqY9b7tkZOnbTlNRq1b1OpuswfXZazIfxWVEbdnidd76Js7PTuS9P1jVUH9Mo1Nf16gEuUcfOq+bb5klNp7AIZYYekqW4ZI09vYjX2aY414oQRK1N+jPjaTJ3V1gmzTN3YLXjds9asbkOcAj3VbXscZf6mPn9fuYc006tuSXp70sRXrZXRhuVlIZWB7EEdxKWYmJ0lOiYnjDZMMkBAQEBAQEBAQKzqGvclqdIqveByXJFdJIyDaw5yeCEHJyDwPenWlI9a/L5z4ebS1p5V5tfSdUzVeHpBZUGJOpvvA+UPePdetRjaCpG3fjYoULWCMMttm2zHhpFMUdnu+/5qh0w2vOtlhpNIlS7a1wM5PJYsx7u7nJdj5sSSZT3va871p1lNrWKxpDfNGyt6p0oal6fFwaaj4prP7y0fsy/kUX3jt8zt+rz1pk3InTnP07Wlq70xryWU5N2FtqorO5CqgLMTwAoGSSfQCZiNeEMStfZapk0enDqVYoHKt3Qt73hn7Vzj8J6qld2sRPZCptOszK1mzBA5TXjHULsjl6KCp9VV7wVH8JYH/qD1lP0pE61ns4pmyzHFslUmKzrnR11KqQfDuqIsptHetxzyPpIexXsQfI4I64ss01jsnnHf8AnY0vTe8VhUW2jeAGwNwUkgNjkAkAkZ88Cc5014NoZzDKk6tpltvSuvKWOubnrYo3yUZHhPt+fvYlQG7DxGUgrJWDNfFWZieHL3/bycclK3mISbOl7GNmmYUseWXGarP4qhja331we2dwGJyjJrGluP1/PY3mmnGpT1YAqmpXwLCQo3HNbt6VXYAb+EhW4+bE4+2vGPn74/I9pF+yeCynJuQEBAr/APTVGM7z64Ndgf8A9Pbuz9mJ09FZpvwy0PVEt3YBUDGDZtUt9orzuUDt7wB+yLY5qzF4ltv19KDL3VKPVnVf6maxS08oJtEdqMvXtMwzXb4v/l1a/wD9oNN/Q3jnGnjw+rHpKsCdRfxhtNV6kqb3GTkADK1A8c5LYJ4Q8x1Ke2fl9/p4sda3sT9JpUpQJWoVRk4HqTksSeWJPJJ5J5M0tabTrLeIiOEIGp/V7xaOK7ytdv3bTharvx4rPxr7BTN69eu72xy8O2P5+LSerOvetZydCAgIETqXTq9QoS3eUBDFVdkDEcgMUIJAODjOOBN6ZJpOtebW1YtGksP9F1jlDbW3fdVa6nPqfew/wYEHzE7V2zNWdd6fq0nBSexuX2wr0f6PqVyKTzVbjb4y+YZB8114zj3TuUjGSq3Wy7VGaus8JhBy4ppKVruuW2u1ek2KiMUe5xvy6nDV015G4g5BcnAIwA3OOe07dXFO7XjLbFgm/GeSn13S77WrsOu1HiVElS9enK4b5yMqVKShwMruHzVOcgEV2TbrZI3b1iY9/mk12eKzrWVtIKQQEDF3CgsxACgkk9gBySZmI1JnRX9EQlGvcEPqD4hB4KV4xVWR5YTGR9ZnPnOmSeO7HZ+T+dzSnf3rKcm7G2tWUqwDKwwQwBBHoQe4mYmY4wxMaq4dJ8P/AFe6yoD6BxbV9g8N+UA9EZROnpNfWjX5T+eOrXc05S9Fetx+10ufXwLP8vj8fnGuPun4x5Gl+8TTas/P1NQ/utOVP52WuP5RvY+ys++ftBpbvB0gH9rfqLf4rPDHwKUBAR8QY9J3REfnt1Nzvl6ehaQ99NS2OffRX59feBmPS375Nyvc3N0ygjBopI9DWhH5YmPSW75Z3Y7mdOhqT5lVa/woq/0ExN7TzlmKxCRmaskBA1arTraj1uMq6lGHqpGCJmszWdYYmNY0Rej6hmQ12HNtLeE5+sQAVs/50Ktx2LEeU3yRETrHKeP54NaTw0nsT5zbkBAQNd9y1qzuyqqgszMQAqjuST2EzETM6QxMxHGUFPZWrqg8bXVMKxxQjZR9p+ddYvdS+Fwh5AQE4LFV9Bsezehp1ucq7Nl354cmXSE8Ffkj58TTKEO7vZWOE1AP0gwGSfJtw7iVO2YbY8kzPKeKZgvFq6dywkR2ICAgVnXB4gr02MjUPtccH9Ao325B7qwAr/6onXFw1t3fXs8/c0vx4d6znJuQEBAQEBAQEBAQEBAQKzWfotTVb9G7Gns+xuWpcn+Iun2m1fSda9ak17uPn5+5pPC2qznJuQECLqdaEZa1VrLX5WusZcj6xzwi+W9iFzgZyQD3w7PfNOlY97nfJWkcVh032fZmW7WFXdSGSpOaamHIbJANrg/TYADA2qpyTebPslMPGOM96BkzWv4OhkpyQOr9Jr1KgPuVk5Sys7bK29Vb+qkFT2II4mt6VvG7aNYZi01nWHOas3aXPypQ1Qz+sVD3AP8AfV8mo/eGU4JJXtKbaOj7V44+Md3b903HtMTwskowIBBBBGQRyCD2IPmJWpTKAgVmmxZq7n4PgIunHqHcLdYM+hU6f/DOs8KRHfx/iP5aRxtM9yznJuQEBAQEBAQEBAQEBAQI3UtJ41T1bipcYDDuj91sGfNWAb4ibUtu2iWto1jR50vVm6lLCNrEYdRzssUlbEz91ww/CZvXdtMFZ1jVt1OoSpS9jqijuWIA57DJ85rWs2nSGZmI4yw02m1Oq/ZhtPUf3tijxWHrVQw9z+KweXzCDmWmz9HTPWy/DzRMm09lXRdL6VTplK1LgsdzsxLPY3bc7tyxxxz2HA4ltWsVjSsaQiTMzOsps2YICAgUGs9mlBL6RxQxJYpt3UuScktTkbWJJO5CpJOTu7SNn2XHm4zz73SmW1OSqt1rUnbq6zQewcnfQ54+bfgBeTgK4Rj5A95UZthyY+McY9nkm02itufBNEhO6t9n+aPEJz4z2X59Vdya/wAq9g/Cdcvrad3Dz+bSnLVZTk3ICAgICAgICAgICAgICBWdO6dY+q1FK6g1VuF1C7K0L7myloR3yoAZVbBQ83d/IWmybPiz01tzjh5eXuQ82S2OdI7XS6D2e09Tiza1lo7WXMbGXPfZnivPogAlrjxUxxpSNEW1ptzlazo1ICAgICAgeMoIIIBB4IPII9MQOX690DT0abUXUGzT+HVZZihsINqs3FDA1j4hQZxvs+K/G1Yb1yWrylq0NArqrrHZEVB8FUD/AOJ5q06zMrSsaRo3zVkgICAgICAgICAgICAgIEcPs1mjcD572UE+iPS9n+emuWPRttMsx3wi7VHViXXy8QSAgICAgICAgUvtqpPTNeB3Ol1AHx8J4lmOaFmeSW5AQEBAQEBAQEBAQEBAQECNcf1jQr9bUH/tovc/5f5yf0dGub3Sj7T6jsJfK8gICAgICAgIGnWUCyt6z2dWQ/BgQf6wOS6PaX09LNwxRdw9HAAYfgwI/CeWy13LzXulbUnWsSmTm2ICAgICAgICAgICAgICBj0tPE1y+mnqLn+O07UIPqFrt4+8PWW/RmP1r+78+SFtVuVXUy2RCAgICAgICAgIHH11eDqNRR2G/wCUV/bXcSzc+ouFvHkCvrKLpHHu5N7v/hP2a2tdO5JlekkBAQEBAQEBAQEBAQEDXqL1rRrLGCogLsT2CgZJ/KZiJmdIYmdI1lZey2iauk2WqVt1DeO6numQFSo8kZStUU44JDHznp8GKMWOKKu9962q5nVoQEBAQEBAQEBAovanRMVTU1KWs0+4lVGTZQ2PFqA8z7quAO7VqOxMj7Th9Njmvb2OmK+5bVBouWxVdGDK4DKynIZSMhgfMETzcxMTpKzideLZMMkBAQEBAQEBAQEBAQI+g0/yy/8A4fTOC58rtQpytQPmtZwxI+mFXPusJb9H7N/i293mhbTl/bDr5bIhAQEBAQEBAQEBAQOQ6ppTorGsH+qWHc3/AA1rHlj/ALlic5+gxJPut7lXt2yb39SnPt80rZ82nVlIlMnEBAQEBAQEBAQEBAioj6qw00MVVTi64fu/Wqs+dpH4JnJ5wDY7HsfpOvf1fr9kXPn3erXm6vR6VKa1rrUKiDaoHkB/+7y8QW6AgICAgICAgICAgIHjKCCCAQeCDyCPQiByer6RZo8nTq1un/2S82UDz8EfvKx38P5yjhcjCCu2rYYydbHwnu7/ALpOLPNeFuRpdSlqh62DKcjKnzBwVPoQQQQeQRgyltWazpaNJTomJjWG6askBAQEBAQEDXfctas9jKiKNzMxCqoHcljwBMxEzOkMTMRza9Lo7tZ28SjT+bnKXXD0qU81Ie284bvtA4eW2y9H/uy/Dz8kPLtHZV1Ok0qUotdShEQYVVGABLZEboCAgICAgICAgICAgICAgVHU/Z+u1jajNTccZsqx7+MYFqEFbBgYyRkDsROWXBTLGl4b0vavJT316qj9tT4qj95pQW/FtOSXX4J4nxlVl6NvHHHOv18kum1RPrMdF1Cm7IqsRypwyg+8pHdXTupHoQDK++O9OFo0SK3rblKVNGxAQEDVqdSlS77XVFH0nYKPzMzFZtOkMTMRzVfVOtPXV4tWmsdNyp4lgNNalmCqfeG9wSQMqpU5HvDvJf6LJFJvaNIjj7XOuWt7xSJ58Nexh7Gt4+tcawra61rdSMbUrKttsKVZIyN1WGYsw3HkDiTOjLUvFtK6THx0n87NDpHZ5wzXjrr9X0OWqsICAgICAgICAgICAgICAgICAgfGvbPTJ4vUsqpaprHRsDcrNQlu5W7qcv3Eotq3q7bWIn1pr5L/AGWK22C0zGukW830c+y1QH6K7U1fw2mwfgt+8D8BLW2yYbc6x9PopIy3jlLD/wAPXD5usc/3tVbH/sCThPR2H2/F0/U3eL0DUeerT/lowf52H+kx/wBNw+389x+pv7GaezOf2mr1Lj6oNdQ/A1oGH+KdK7Dgr2a+LWc957UzQ9A0tLB0pXxAMeI+bbcenjWEt/OSq0rX1Y08HKZmeaV1LQpqKbKLM7LUatscHDDGQfIjvnyM2mNeEsROnGHy3peqfS6ml7Th9PcdPdgYBVv0bNjyTlLvgqyh2aP022TjnlPD+Y8nodqn9VscZI5xx/ifN9bl888QEBAQEBAQEBAQEBAQEBAQEBA+T+2yfrOvH1tg/E0VrKXbP/dx/wCn/dK72Kf+xy/6v9sPrEulIQEBAQED57/aB0tVvW0qDXq1NFg8jaqnaSPvVhlJP+zQecqelMM7sZq86/kfCfqt+ic0b04bcrfnzj6LHoPtlSmnVNY9guqGxiK7LDaBwtw8NTncMEjyOR5SXh23FekWm0RPdqiZthzY8k0isz3Toy1P9oGnTkafVsg5LhakVR5sVstVu3PzZj/qGz66b3ynyZjo7aNNd35x5ur09y2IrryrqGGQRwRkcHkcSYhNkBAQEBAQEBAQEBAQEBA0azV10o1lzrWi92chQPIcn7eIIjVzWs/tA0iKWRL7AvcivwVH27tQUBH2jMi223BWdN7WfZx+iXXYc9o13dI9vD6uI12sOpa3U4X9YdLFUMD7iqiqqucAkpXn0yx8uZS59pi+1ReYmIrp48JXeDZZpsk44mNba+HGPJ9J6L7UabVN4alq7cZ8K4bHwO5XkrYBkZKFgJf4s2PLGtJ1eey4MmKdL10XU6uRAQEBA+a+1HW7OoaltFpVNiUWAMqYzZdW3zrH/c0o6nk4LMhxkYDwNqnJlmcOOPGZ5R7PbP54WGyRixRGfJPhEc59vg0632N1zFK2rpt95WFiPtRcEEiytzuK9xhd24fVzxHx9G2xZYtWYmvbr80jL0nXLimt6zFuyYn4e13FPsroEYMuj0+5TkE1qSCOxBI4Mta0rXlEQqrZLW4WmZXE2aEBAQEBAQEBAQEBAQEBAr+t9Hq1lYrt3YVhYpRipVwCAQfPgng5HM0yY65KzW0axLfHktjtFqzpMKxPYvRKj/oizsrKLLWNrpuUqWrL5FZwT80Ca4sOPF6kRDbLmyZfXtMuT/su6dTr6LNRq60tKs+mWt1DVKikZYVkHLnABJzjHGMnPPZ9kx4Nd3nPbLrtO15M8xvdnZDstL7IaKq5LkqYNWdyjxbSitgjK1F9o4J8vOda4cdZ3q1iJ8HG2bJaN21pmPFezo5kBAQEDxVAzgAZ5P2n1gewEBAQEBAQEB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800" name="AutoShape 8" descr="http://www.clipartbest.com/cliparts/aiq/eyx/aiqeyx77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806" name="AutoShape 14" descr="data:image/png;base64,iVBORw0KGgoAAAANSUhEUgAAANAAAADyCAMAAAALHrt7AAABF1BMVEX///+ZGAcTVmsAAABmCwboBwf0RQAUWnCdGQecGAegGQdoCwZqCwbyBwf/SADsBwfW1tb4+PgJKDISU2eWGAcRTmHd3d2bm5sQSVvy8vKLFga4uLjIyMgNPUzr6+tsbGyYKwCAgIBBQUGIiIhZDgSRkZF7EwaoqKh4eHhnZ2fY2NgGHCO/v79OTk5+FAYIIipxEgVHCwM4ODhgYGBaDgQMNULTBgZRDQRICwO3NAA+CgOZmZmysrLjQABYWFgnJycYAwEsBQMRERG/Bga0BQUADhM0CAKlBQXNOgAkAADANgAeHh5wIAAfBQGBJQAyDQBBEgBcGgDTPABNFgCQKQB+JAAqDACmLwBoHgDZBgZFEwAQBQA+AADoMnMOAAAYe0lEQVR4nN1daUMaSRMWC4EZAUFOATFyCF4EEQXxAg0mRo05NpvNsv//d7zVMwzM0dPdMwNC3ufDbiQJmWeq667uXllZHLYyN3dQKh8s8BFmiksA+K+L/zneWvSjzAS70P+wEYlEzisAsUU/zAwQg4eNjTXERuTj/wWjOpwrfBCRe4Diop/HM44hsqYh8gGeFv08nqEntBbJwe6iH8gr6vB7Q8doAOlFP5ELFPJHsfj413mQdIQ2zqG10EdzgzooKF2pPwLoCK1F1uFosY/nFHGAQfLjx2QHOeXJBxlo6rRo4zfcLvoRneEYcpENRGQtCbBPPmnBR71daEJh0c/oBGmoaE8fWfsPjvGjLYAPEb2ISot+SCfIwP1EZTYiFaivEJK6D9ci7T/K0O3Ab70JeFBMwIGe0cb9H+WLdkDHh6wvIPY7BtMAaC3yAot+Sgeo6lcXMvoIN+TjI5gS3fCp5u/PQAzCEb2MIh3NePsnn/9WbAXne+b+pKK41Zu06aJbKU1Fh7aCF3RXT9/gUcVQBOKIDItOMdNp6GhENz5Ahvkd8WO4epOHFQIa6f4HHSUMdhT/eqzTInYWgSZkufKmKkY/HzemVg39a9zgoSJhliuqkkjw7Z5WBFskPk2uTZZYG6BeK00tN665S7u/Gy/ByyfFHy8V4qTU49OkFPnwgj/u6eIf2wgVl9s/0YtlUqEJaqhL92MOG5Hz+3N9hOq3URJcbr+i0eflUqEJqsTgaTKZ6hT+OvIBqgextLlOh8utfx0NREdLpkITFJ/goz5uUIUVuU9WYIynm3Jt4kMLuNwCiGvYWeRTsxA3pquEzv0eIdLvVdrtysmDSuumRmRVJsuNEFpOFVJxaQjtcKkRCp29pBxSIMu+XLPyiJ+dFtC6XSt8llaFCPLwQedi7wcAvYYcknxTSFJITobxN+BfhU5giVVohRS2JxLaWPMDdJOyns2ElZzrAXxTJbRcKrSVjsXQfI2LWAUYTRLye4wfcjKFjUZpMNah5VGhYu0UprgtlWCaqUZyAOtU6UwpNYlTDUR/LokKFY7x+R/Xcz4p2Wj6Ow99gJewFu2gJx3lQgw6BKHkI3wNRPvLoUIonMqHtYhSwiLtIBVjPhtdGPhY4tEo9eB1OVQofgfd84jZiU7MWxceeOJRIZP65DKoUMuY1Zn4tKFnaw3MjE4Ajg5iJrx53StvqiQY+eTgQZQPMnoAC/gliFnjGGzpkORnJKA+UwD8fDfBr2eA8pvzWYH/7AW0hjG3E0JSA75GJ/i8GJWaFkCsCy4M6zSDIMmhpM8YBWmLrgu/AuMo6N2C+szTgMCy4M7hkaZAoaaiKye02CEJIzWswzB1QU62DvcTRmNHtKGmdJEONKxSkHIvmsJ3rOILdeBCIfTvwtp9pL9AOBBf+vv+oy/XaOSkD+f40TnNwkk5nQkbWBnl4AeK6Lqv1r8WgjxGPc1crhH+z2BvG2sN2LMKKKn+bk35e3BiYYymOxD9DlBdGB+U0c6YQ6meycfSxWK6cKU2W60CIs4ToVRPjwhtM+WQHz5fwMJL+sV0uhg3fnT0RNORsYDUP4u/sCxKXJKvAEs5vZWGtoWQ1DQRAgtlCeBpOUe3CrBuUaFQZaJCSqWHsubkJUkhrMhD00qoM1a3/JiP1W7Ig2UlVKMYudCkKqfBEhphXrToJ7dBhuJWNR2awsq5B3H+ly8CVWpgauLTs9iN5ZVQGXJWPuY1Z+UsPy4roV0aIV/oRc/Hath98tLObNUhSSHkS/anfKyRD3G9y1AoocGGkM93ovEJU/hIe6qTWkLs2BGSc5XBqN9b99GSP/RUSxn3rDAI+aSQLFMTVkIIlnaozp4QA7jiHpeVkStCGPj8zi0pIzeEUEDtSKSxnJbbDSF5RCYaIntLOfloa7YZfDrQiKj1r5tFP74VzgmF9uBFrZJHOks4+kgPfRggBSGtqbQxWIpGhAHU4JTDZ9JmJrN2yzZvW3VGKIR8dEPeG/fLNpa1ckmrm9rz2TPwQTVauiiVlrHar7cwGOc7lVm7Gc3hF/PV+v7+bqbgrZp0RSuc2iKpn4aeqNEM2MQvn6b5ylPVg2LSqj4METXA3DmL5DjzqSIoI43N7WxidTWVPXuPP7RcF2VpdTkGZD90TY2ZDc8iItXm7dXg6hjBYHYT4M4lpQNags1i1JuO2I0JyR6TvR2kM2Ez5pQ4Qym5WnhFWm2buepGxtF87ggxDyU4TJj4KJRQSm7ikDilRsUmhJ5ozcCIPULMwy1sWukolLJDeHLRHoSBeEdfQShs6kBvfPQQALXs+BBKZ+BiNbco/SE2UI2Shs0G5+4bXzcMPkRI4Nxvn1p7JVyAcQzy3PWgQhUOGXwQiUNoOaw5O41OfWM1momETgEOs0xKwU2nfXZa+4EHuY05+JSQ5H6jaHGfR4kokqOSmUPPOmY00MWoEU+etYhSep9iKdI2OAoXHTsiBRjUaRuu0Wrb7pMQQvoY455Ve0rENDhZAk4msSbAPOK/+w1leMPvvVZSeLIGC3pGKUcN91vHdptA6fy35fP7/kxqPzWAIUOVUk5k5KrUqIRAasQ/m+GLeJ2sOxYjYT1ylOLpCDXQQxzVd2Y2u5RusdZdStzWFcDvhpBPrsw6+8Z1955lGQTfXRFOXJg5n9KWnPEu+K1jeyER6y0YM0DfjVVQA4bZEiIVAVtNQg8rWEw/dWcV0Ha3Z1853SoB2LhZjILEptkyLoIfFfLLHOYzLwHObBgdimUTBYdZ+BS46O5mTogcHWBnGwRNnatYQRVRey4jzjd2yy4lprUtcCkhVKP+XIrblzbWDg2DSAen7M61EqB7nUtnsmCjSGJqhK7VtYjkzgzqjBQUwSY5F/GvcfdK5CP5+FxGG+MtenqeFQmGSy7qChqkvXk1Jm9gSFt0mwI1pkvXnsinjDzP6RygOpXRqkAIFHOVtWqYizNSUKYxwqCOHxTDyIMSYQTkLQe3R5XKaMh3r3XntSwdpDnZhRUbGaX4UeqR6+hHIdSEuR25skthhHaBm5DTt9yIQh64DFK3igexQsx6zIEOOxTrneB781Nvay7neO6nUKsf68dA727KeXoQRSl/C4go7yFY8Cl7vsTrTPFCtaSQGB5ubp4p2DxUae1fUWTVssZ1AiKCFy9rjhQexdgUa4pgDs+yqaAK0oMk/0ttbw5Jd7Vm9jJxgKxVRDzft+9pzRHTLRLS5VsqmdUgNfIMJrZJx3jHZJXTAAmLoeMFQEdQ8bLmiOnmsdkive7323QyE1Kr2yinkvH9X8HQ3IR9z01baBujnIhonZPqxXeRzhmlm2rllEUxtQxmc8eSTGS5JwuVvcRzhNGIGWJl0AZsM2Wjp5TaBLjRpwlPZjXCcIFDKC2+HZwK9K72JaD0LbMaT6N0aCgyY3pk+hNn3KC75baaNYbctw2AMsy6tQ2lLMBTWvcVJm+U4G5Az3sKf1giOkW760Q8UyHohNQyLTpMxnkBJLivlWgiomoRpp4u2IyFVNK+Ehed8aVsc6sLVUdzTFQR0Qxdidm552BzWomrmiwdf83F3Ra5JyKiGbpjL3yUEr2m/Cb3imuOl7nWPVpuFJEl0yvDew981GU3lnve9GrOuBFq0WNAR/Z4mL6yYPHxjpEYajX6FqT0v5Hin9q349W5ts2KCsZncIfDsbbEjNIO8qMtzyLymeolZkV2Bwzc1HSrZHg9GHJza451j4Yu1DGE9XGzqXXLaFNlVDBq0Ta/Qhf36otyBltahm3WY2IOlN0myKbYIfiEUctg6ASUaOXSY7ggP+iXAUNAwdSZks9pGG5upxikkBFJgI4MSzgo0igAb4metKdzrnnbVtzqmULmppy5Oioc5TO7NwqrzawtJ9SjU/Mrws/4hAqeCvdGy31qSTTHwtkkaWneGIoV8yRhss+Y0I/uEiujW8TBM5GG3imEvSw6tNwTd0f1QcEUpm+3dG1OKzmtXSA7xCy/aChqCVgFxS44OrbIjNykGZGmrjiUTolRxDsq2Q/QkfGYY73Us0IN0QK8eKpoDbQQ68pq40ggc8up1xzc2A3QpQCKqJd6ikIV213oelAjKaxFC2VLlECmEwXq+nYDdPg67uL6NRcUrG+2oOlFRtq/sm/OmjGGEWwxF+gpO76Q033dmkNDIfR13tRI7o1dUcnohcgYn3hNvwa0gXs01E+6hYw/MjKIeLpwdbm7f3xLrKez89kMwCRCXXO3BiNH1MdJezl+ShUS6JvJKDGaxOMH+eppa+q0Hx963Y6XsHtc1XzSEyJ8HHYuj2gTJShm0BMyG8xCRjsodHBS8TcbuaRMtrSHbDa1CwHDH8VnGtQ36+Jco/ixdaKEpLBTW7Otz/HiR2VFLKNepUl4IAnJU6itAe3clYkQ4eNm4iRD2YnzXlf+2Z40PYo1paPx0FaOOZ4NkQlyaoqp06GU2+2hMev8hT6cyqrqGq8R0Tz4cyG78xK8QVavKplauYT7YwLjLXpvXyOUGR9j1mvSTyucCTCeI89/OiE09LIhuW47EagQOjgmx+v6mIcCe4XUUOKB3bELRPfnaRQ6Y194TSmnDjXmykZhpOStGVV70baKTVamjzL1m4n7uD2uV49UxSvYVvox0u3l5k5HOwrsSPXpWYEtelv5XY3J8PA94lDLZlu7R1ukDEwJ3InpHO29AR3l5KaDSfrAnQdLZ1pq25VsZA1Okchuq83kVgZjOwsj4pEqc7MDRmD0Q6wAKaOhAjENQrp6pzQqU0Fa9o0fppS2K1jMN9kp1XCdFUgqQsp/Bf58TqnH3EIQXyNr+CxfUrYYM/bakEdfJRt1TS0m1Mx+0rl4kENIlqVcrtFsNv2IcJNEFdzkIqSEc7uQSjBmwZTbTt7b10UMkto+NCTf+KJGDvkQKr5Gs3IyADNeKvZH26tQrUIecLnYFdS3hJvIYwopfbqI9toBH+VihL12b3zg1+jx4aF30u0o6J48kFsgeuyvC3WJJSjC0C4DipedNJGt7IawJ5qDIpnc+omWSHQr/jDB+hT4Q6fPSQFDfiVWuLWbO1N74i7ZrJKglHakGp1MuKdmE72OXyXit2Kd/CFWi3ls5qr0lK5w57AnThGQQINbkn17nRFZYg/dth0VDcioy5C5pB6yEKOl/GRPzRn/oVlI8QUkycmmIpqBSobBZcxoxHxJSbUjTslRSbGAtctzLAPiVxWkElYPleLMyCKbMDlcu9+rCJFRVt0Jc/9ryCZ+I7tpeKstGMwaC/kYQyQMpNiEQj7lqPCXEyIaITIKoTZzzcn0FnWBO4ExHsgCwNi0hsiUd5TAaHimEyuLkJwjx872T/yiopkwYt4UIY9oJcAqRzzoPwmb2/KRMfxL1/YJp0lEkbB9mSFyZ82o55gNIsxsU8iPlBD7FIbMPdJkdARKNbqlL5C89H1iTMhm26DcRuF0nKw0HZhHZcgD63B6iTlRohxDAlVGZH4Dkxqjzb8toe503LEhOsRSTMrhyJyJEqRzx5p1KeiqdEH6MR3SIybj7uggoQ5z+6uVEHOihOQ27DSjrFe/4JC2E0A+gYFL8fgVz8raRWUhVGdMlAQTh5wyMan96NQPkyzr6kBn3g+7pYOEXqxHPDMI5RkTJaTJss8c2ymY0jtM7qxePdSBjmv5+Nf97F6s/GJoUMetc70G8bCHdizWHl+BdXngO/QgIAwUwkwJGR3rPnNHNKcodGO19tuUARH50QuhcJ8d74YMidCB7eEwpDLAFs/WLcXaZynjFKETaLtecuu8G5iShnHNfctovIZDuGXXhNLUzYUJiiOSwtBzLSKMZZkNJKmht1pxG4tAenqczVo2NcYgdcocwC0fDBPYM0GY4OkWUp4+8kMKhZyx0Rq1ChxMDWkDL5gmD1yKKHzC2cwSqujbJ3Xq0JzA8TZlap2e/MVb2tgYmoUTd4zClLs6jIQMlw60aDNMxPtwekZ1GNKMPZr5QpoaeCVJKOeCz3qXt6tSNgwb0mwcmrc7ztz1KXVHIa5TUrqkDvySIyu6LhiF2RUS5VXpfQsl6kE+t5yZ3mNacE6Wm6J3O9SpMcLIualDDeIIaNLZt5OQNtDHwA0t+AtO5rjz9NiYMHIeoXIFhGGVXj2su382ufuZTqnB7PRwtrjNNkgp+QijtiMhoQ/i7dczqpB5pESET52md9OB5xXGNkhyOeSJk+pIhT+AnzMOg5aNgYLAeqvSXHHCcIOg/ZY0eQ/gxS8uJP4gkH4IUP23DZOiZ9xR0RrNviVMOZO9b5eSPXEhhQfQ5glINt95rH/fAgcOFWjJhpkPc+8JuQq3XxGhhIkqd08yBnKm8eP6dM0RP8LxP0XaOL6FD3vvieTrornjr7twl2vhlF26ln2bExUXmCm5pcVvQ+vk4C5zal7OPZLhEjYlwoc/SZe0tr1vNBEl+DNZ1h2R2kiwCVts6yTJzRG6Wb/9wltHjyrABwNTS/0mrWnRkLst64hisNEu0hpnu5wBZgnjbwaldf9AbNKRtmlkV3ntwffcw7Ro1Qe0I1Q7H+fFyL6QRCgNaLXUdbLcBgJ9TeuWGwVkP7fIMUO06kPKzo7U+OO+oVCTXA6l9lU0Vuvr4fVuH/NBoTYgfVcPptIiMyUxWoQwtNW7lsARS5Laj1AmHMMq2l3SCT9JirRpMfCga0kNDgXOGHqyWmxUINvZpyJ30SmUQiG1Nwkw6r+MW+HtpFiXNmcrhbrASZg1ioXLsgKlmuBWDdLXb1ZOHhVSgxN/jj9roYJ1mMcx/3Q9ywbpVd6s0A1UROdjlCESBeIjnKF1RtWQf8LiFWVE6YwzbPfkbWqeA+GDL+i4swoowfvGLYDG3BjhgnN9rvMKMXHW41TsZ2s0pOfHSG57O/m0bi2wZgUuhY/Ni1Go6fGQLOuWveBQ5LRWZLTncbsqDeTWDk/n7MasJiErNq56IOr0HfHJeb3DPWM97eZQ8BUVyY2ks53WlJKeL6Het4SlggJCxEvQz81SkYh8vN4uaVEhgbNupiiTZTczIZGLozyfPWmpxCUcnbiFpmFAn7SUWKKjJhCkcOT50vOiZe73zOGX7gB0KHd5Sg3G7ulQlxLekoEU78c0WnaJChwvYELsCdddyPz0oQ6rDmKNbkPJB7ibwbnoFkJiu1SNqGE0HTZRkvbsqylS09yKlGS/k72CDghhHuTmztcqUvL7DDZcsm8Iyy/GcqUkN/rOLmWwx5ZJh4Iu4444odRt6BIe1BObNYfBgF6/MLl9AIEzDQRhyr6z7jfp1FCX+v6kZsXxsW3aCxhNG6SDdI5ndquAqXNJ2QHpALE6qSKQxJSQkvv0o9mQqVbxl+Tk+gvSmeUZtMYmBf94Mg7y5IyGfodsMpSbdLOARBUyZLqbjKnuzPao7YLBKiSEwx5bxPM7yjh9p5mjtirQ3TQxIc81lapQ6crhRUd8GJpCQmcl8HGQUQ/ToBg6DNdG4Y66tYN62qVn7OjWnMgZN6JI18r1lqULRMJPZbtV/WpeN5bqU3DnYQIb8TvoGmI6En6Wrwqzs2k06M6KSsz6HpN4C2Bd2+sqhUgdf/6X4xamAXd29nfdZ5TdyHu5ZCiZ84/gTS7NPp5o0dkcTiVXd1iP8XN2EQEDk7MlZ2kT9IgX4OX5xz/wI3o9lxsrLLgcLzrRwzmcowXRaPT1R/T73E49N6Kketfg3C5R34XrQPRH/60kpJx0HJyDkZvgCi4C0Z8QCAiUMGeCtMLIQ6jNQQzeRQO/4Hv061vdlx0jjGYU+FCwBc/RwDX8Ff31RkqkDJJkt+d1lwRGjF+jARRPNPp2l7Qjo8P5/WO3EA0ELuBX9NOscm0+DsBjmZyFY0Io+jcEop8xZ3gjSsX53SSxcooWLhD4Dq+B6PU3kgfVM1f5fL5Wy2QytXxs5knRGLyJVPdQCUUv4O/raPT63b/mne6lt9KsGWEL+tExI3gXwKghev3p88XFxedPiM8X774JX7e3HEjfoWNVEL3+CvB8ca2Q0oA/fJuf+s4esR0gfnWM6Kd/1GmMl9fXH9+ev7y7+B6NPr9VBOEdW+S0kK/fJ3wIpcCnX1+ev3378e+rOmkCr2+SJs0EV/i4zwY6Y1KT5Xb96dfX2d8mOS+gt76IWunoGSEu5nY51MxRgms6nb/h5cc/P78gnlE+8wu5Zo07iBqEMvm1wQdd/jkmuw6fo2Mu1xdfnv+6uNZI/QSoxovFdHFuwclcgNHUr+vA9edfz+OBOeh/UU1E9PsIWn8WGQWFycLaqaW30lekP/H6K6Bwep5Bj/jtEc/U93drulqpcqLBO0KJBN4zvyt3EVAOf/oLKUWvX+d3sdrbojaWUvTH/4eMVlRKX9Dm/f1nhdksXGGQ9/r650Q9Aijsw5B3Cf3/AKziqtIIYLS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808" name="AutoShape 16" descr="data:image/jpeg;base64,/9j/4AAQSkZJRgABAQAAAQABAAD/2wCEAAkGBxQQEhQUEhQWFRUUFBQYGBQWFhQVGBgUFRQYFhYUFRUYHCggGBolHBQVITEhJSkrLi4uGB8zODMsNygtLisBCgoKDg0OGxAQGy0kHyYsLDAsLC0sLCwsLCw0LCwuLCwsLiwsLSwsLCwsLSwsLCwsLCwsLCwsLCwsLCwsLCwsLP/AABEIANsAvAMBIgACEQEDEQH/xAAcAAABBAMBAAAAAAAAAAAAAAAABAUGBwECAwj/xABBEAABAwIDBQUFBwIEBgMAAAABAAIDBBEFEiEGMUFRYQcTInGBMkKRobEjUmJygsHRFPBDkrKzFTSDosLhM2Nz/8QAGgEAAgMBAQAAAAAAAAAAAAAAAAIBAwQFBv/EADARAAICAQMCAwYGAwEAAAAAAAABAhEDBBIxIVETQWEFIjJxgbEjkaHB0eEzQvAU/9oADAMBAAIRAxEAPwC8Vgouuc0zW2zEC5AFza5O4DqgDdZURxHbVkcdY5jLmle1mp0e5w01A0F7j0S87TRicQlp/wCW79zr6MbvDT6XPwS70aP/AC5Urr/uj/dEgQkODYoyrhZNHfK8XFxY77WI9EuUp2USi4unyCEIUkAhCEACEIQALSSQNBJIAAuSdAB1K51lUyJjnvcGtY0uc46AAcVR2222cle4sbdlOD4WcXW3Pk/YcE0Y2JOaiib7Q9psMJLKZvfOHvklsY8ja7/Sw6qC4ltzWz3vMWA+7H4Pnv8AmmGnoZZNWRuI52NvQlcZWlpIOhGh1H1VqikZZZJM7z1b5Dd73vP4nOd9VzbIRuJHkSPotaeJ0jgxjS9x3NaCSfQKVUPZ1XSi5Y2P87wD8BdS2kKk3wNdDtNVw27uokA5FxePKzrhS3Bu1OVhAqYhI377PA8fpOjviEhk7Lq0DR0J6Z3D6tTFiuydZSgmSB2Ue+zxt8yW7h5pfdY/vxLxwPH4KxuaCQOsNW7nN/M06hOgK8yUdY+J4kicWPbuc02I/n6K3thNv21REFRZk3uu3Nk6fhd048OSRwrguhlvoyfIWAVlIXGqp3bbbLvnNZbKaauJDQfaZDazjyObMPRXCqW2lwmEV1Q++YOffLwDreK/PW6yazL4cLOv7GjieVvIuF0/cisuKucyVnCaXvXdSM1h5eP5JdUbTPealxaA6ojZHoT4I22BA01uAnGSCE+EsZ5AAH5LTAsBh/q4nSO+xa4OLSOLTcAni2+/oOq5uPU30fQ9LLJg2uW3hfx/CLe2MojBRU7DvEYJ83an6p8XON4IBFiOBG63RdF3F0R4bLNzm5PluwQhCkQEIQgAQhayOsCTwBPwQBVPaxjjpZW0MWtsr5LcXHxMaegFnfBMuF4MyEAus9/M7h+UfutKF3eyzVLvamkeR+TMbfID4BJ9osQLI8jfak0/Tx9TuWiKpGKUrYnx7Hy4mOI6DQvG89B0TNQUxme1gIbfe52jWtG97ugCXUOz7ngGQ5AeFru/9JNilNDF4WSOc4bxZpF+p5oFJdSbZ0+Gt7uggEjrWfUy+EvPMMAvlvuBI4aLi/tRridDEOnd/wAlMez+zjqrxOlip4gbd5K9ouRvyNuC75BTKi2Eww6PxAPP4ZIGD0Gv1SPaWR3vgb6btVrG+0yF/wClzfmCn7Cu1qNxAqIHR/jjd3g9WkAgeV0O7KaWUXgqpPP7KQfID6pnr+ySoZcxTRydHB0Z/wDIfNR7rG/ERLMW2WosWjM1M5rXndLGBbNylZpf5FVDjeFS0Upimble3UEE2Ivo9juVxv4J3pWV+CS96YntbudfWJ7QfZc9ug6E6hWji2HQY5RMfGQCQXRPtqx9rFjrcL6EdFN7Qcd3oxF2a7Y/1jO4mP28Y0cf8Rg0zfmHH0Kna8ywzTUFSDbLNBJq0/ebvaehGl+RXpHD6xs8UcrPZkY1w8nC6SarqWYp30YxYtUVchLYYnNYPeJaHO6i+4KtcfqWxyOjdZszXeIcdRc34HeFd6oPtLIfiM9uGQHzDdfquTq9Kn77k2/0PSex5eLN46pV5ciA04Mve+K7Ru4brXPJLqSc5225j+/mnrssxbK6SneRZwzsvbeNHN6i1j8VviFLGyeQxge26xG70WHURqKbd+RtS8LPPHtrzvuPWz20DqZ2V1zETqPu/ib/AArDgmD2hzSCCLghU4XJ72Z2hNK7K7WJx1H3fxDpzCs0Wt2PZPj7GDXaLet8F1+5ZqFzhlDwHNNwRcEbiCt13U7OFwZQhCkASLGHZYJiN4if/pKWpPXx5o5BzY4fEFBD4KTpvCxrRua0D4ALh3AdN3jtcoAaOXEu89beiznR3i1GERY/iZYAxh8Tt54gch1KY4cNleLhht1sPqpAymaJHSHVxOl/dFrWH8rliWKiLQeJx4cvNQBH6qjfH7bbX46EfELglc+KyPBBIseGUWSWCbI4Os11vdcMzT0I4qAMwvLDdhLTzaS0/EKS4Tt9XU1rTGRo92Xxj4nxfNFFtk1mktBRyt6R90fQi4+Se6eXBK+wcx9DIdxBsy/R2rT6gJX6odLsyS7PdqkE/gq2dw46Zr54j56XaPO46qZYLhUMBe6nsI5rPyNsY83F7Lbri17aaDqqmxfsqnY3PSysqGEXA0Y4jeLG5a7zuEk2E2rlwyf+nqMzYS6z43ggxOJ/+RoO4cxuO/zRpeRbGbTqRL+1zZXvWf1kI8cbbStHvRjc8fib8x5J17Ka/vMOjBOsbns9A64+Tgpm5t9+5QWLZaoonSsosncySGQNc4tyFzWtLBpqBluPO3BQnaoZxqVonao/bPZupjqKiZ0ZMZeX94LEZTuvxFt27grxXGqiDmODgCC0gg68FRlxqcep09BrpaTJuirvozzzhEP2oP3bk/C37qQly4Qsa0eEAbtyyXLzWWe+Vnqc+XxJWdC5aly0LlqXKqiglGyW0v8ATuEch+ycd/3CeP5efxVlNfcXGoO4qiy5THYjabuyKeY+AmzHH3SfcPQ6WXV0Or2/hz+hydfo7/Eh9UWMhCF2jigsEXWVhAFDYmzu5pWfdkePg4pNnT12h03dV0vKQMkHq0NPzaVG860rqjDJU2Ks6TmmjJJLQSTck6rXOjOpFOc2Gxu3DKeY/hMtdROiOuo4O/nkU9vqGje4DzNll9nixsQVFARm6LrpWQGNxHDgeYSvDqqnNmVMTsu7vYXZZG9Sx12SDoQD1UEjhsvtfU4e77F2aO+sL7lh52+6eo+atfLRbSUpNskrBbgZInOH/ew69D0VZ4lsLIIP6mjkbVwam8bSJGjk6O5Nxxt8EzbMY/JQVDJ49baObwez3mH+9CEjSfBbGTj0fB6YwaJ7IImS2MjY2NcQbgua0AkHra6V2XDD6tk8bJYzdkjQ5p5hwuEoVRqQJLikuSGR33Y3n4NKVJo2tflo5z/9Z+en7pMjqDfoPjVzS9SoAdB5LBctC5aly8oetNy5aly0LlqXqaA3LlrmXConDACeJA+JSPEKzI4AbwDf10CeEHLghtFv7BbWtq29zIQJmaf/AKNG5w68wpkF5fp6x0b2vY4te03a4aEO5hXBsT2jR1OWKqIjm0AfuZIeGp9l3T4cl3tPmtKMuThazSbW5w47diwULGZF1sOaVj2w0tnQS8w5h9PEP3VcZ1afbVKGUcTjvFQ0ehY8FVFnV+N9DHmXvCrOjOkuZGZOVCl5DhY6jqmupgMXijJA4jl/ISiWfLra4423j0WY5w4aG6KJEFVWd40XHiB+Iskt1vWRZXabjqP4XONtyBcC5AudBqbXJ4BKySQbG7Vy4ZN3kfiY6wkivYPbzHJw4H0Vp7SbD02LxNq6JzY5JBmDgLMkvwkb7rr8d443VMYzhM1HIYqhhjeN19zhwcx25w6qw+xDaMxzPo3nwSgvj/DINXNH5hr5t6pJd0Wwf+rJz2UxzRUZgqGOY+nmfHY/d0e0tPFtnbwposALKqbs0pUqBMe20gbQ1BO7J9SAE+KKdqDiMNnt+C/lnF1DjuW3uTu2e92KnknAc0H3r29Fgyi4HEgn0Fr/AFUeqqwuawcWHQ+mnros1mJXDHjR7HG46EfTRcCejlCW1+v9Hp8OpjlgpxHzv/E5v3QD6G/8Jtnr81PfifCfO+vyTdWYleQPZxZYg9b3B+Sb+90tw326qzHpvN+hLyjrXYjny290A/q4pLJUFxJJ1KR50Z1oWJLgTeKu9QZElzozqdpG4nOzHaPU0QDHfbxD3HkhwH4JNfgQfRWRhnath8rfHI6FwGrZGn5ObcH0Xn4PRLFmHNXQyOPQy5dLjyO/Mmvahtw3EpGRwAiCEkhx0L3kWLsvBoGgvvuohR1VvCd3Dom3ct2vW7FmT6HI1WhnBOUeqHwy2Wc6bZJbsHX9l1gluFpOWLM6b5xkddul/wC7LDZ7OI4ErarOnqoJMVM2cNPHW6Tla3SmGjc+KSVuoiLA8D3WyXDX+WZtvVvNKMXPshFFj2FdxUm81Ocgl99hA+zkB43boRuNiqw/pZsJxCNsos+CaM3G50eaxe38Jbf6KU9g1YW100fCWC5H4o3jL8nuVh9pmxgxKKN0ek8LgWn70ZcM8Z9NR1HVJdOi9R3RTJqFlYCyqy8FHe0On7zDqoDUiIu/yEO/ZSJcqqESMcx2rXtLSOjhY/VCIfVHlRxuuDhfQpbilC6lmkgf7UTyzzA3H1Fj6pG4oz4t6tcj6DV+BLbLj7CN4toVrmSmRt96SSxlvlzWL0Z3eVa4NsyMy43WSVNEWdcyMy5DVbNfbqOSKCzo0342XVrXDcuXdXF2n0W0JcNLaJWh10Os0Qd5/wB6JAdEtcA/dv8AgfVInixsU0CJnQu0XaGSwKSXW7DotuPJcjg6nSqGO/U6Erd0lwAuQK7vpXCNspHgc9zAfxNAJHwcFdZgcTldTfsjgbPWS00gvHU0kzHDyLXAjqCFDWU5MTpBuY9jHdO8a8tPxjcFOew6LNid/uU8p+JY391EuBofEhd2RYW+nxmaF48VPHO13Xxsa13kQQfVXwmej2fjirZ6we3PFFGRbcIy4k+Zu3/IE8qpuzTGO1UCEIUDAsFZQgCmO2/Z0skZWMHheAyXo8ew71GnmBzVVly9X4rh8dTE+GVuZkjS1w6HiDwI5rzVtnsvLhk/dSXcx1zHLawe0G2vAOGlx67irIy8jNlhTsZMyxdc8yxdLkwxmXabWTw9F1XY1kg5fBaxC/hK6h6yHLJKEocnbwanHm+Ho+wlc0tP7ruAHjkVuSsNAG5JZp2nNsbmnRd3OstbrGfml5J4MSMzag680kkeSdd6USAt1b6hJpZMxuniVTZi63DrBcrourIujNkgpqmd2blMccpO6wbDid809TJ+kgNH0CiFFTumkZFGLukc1rfNxsPqru2k2PdXz0dBFmZTUMDWyz294hoyM5yFrb9M1zwB0RlZy82Jq5PlkPwTZ8/8Br6hwt3kkJZ1bBJqR5l7wpX2A4KWsnq3C3eZYo/ysJc8jzcQP0qfYxszHNRCiZ9lDaNhy7xEwgkNPM5bX6kp3w6hjp4mRRNDWRtDWtHABS5dCtQpilZQhKWAhCEACEIQAJm2q2dixGB8Mo36teLZmP4Pbfl808oQDVnk7afAJ8PmMM7bEXLXD2ZGXtnYeXTgdEzl19RvHBeqdstlYsTpzFLo4XMcgGsb+DhzHMcQvL+0ODTUFQ+CduV7eOuVzeD2ni023+Y4KXMMeHc+glzZt2hC0dL6ELk52t1guuq5Ts1Y8G1p/l6f0Ko6jn8V2BTddbMkI3Klw7HQjmrkXOJ4fBAcCuMc4PRZkHEb/qlot3J9Ubd5l0Pof5SeW19Fu+QOb1Se6dIonLyNkLW6XYJhUtZPHBCMz5HWHIc3HkANSpoqcqLD7CdnDPVuqnj7OmBDTzmcNLflaSfMheggEzbI4BHh1LFTx65G+J3F7zq958z+yelclSOfknulYIQhSICEIQAIQhAAhCEACEIQAKNbbbHQYpDklGV7Qe7mAGZh/dvNqkqEAnR5I2u2SqcMlyTsOU+xK0ExvHR3A82nVMK9l4jQR1DHRzMbIxwsWuAIPoVU20/YhG8l9DKYyde5l8TPJjxqB0N0jiaY5/JlGoTptNs9Ph03c1LMrsocCDdrmnTM13HcR6JpulovUr4NluyUhcroUUSpNcG10LW6LqaIs6wxF7g1oLnOIDWgXJJ0AA4lekuynYMYZD3swBqpW+M6Hu2HXumn01PE+SjvYpsEI2tr6lv2jheBjh7DD/ikH3nDdyB6q4bJ4xM2XJfRBZZQhMUAhCEACEIQAIQhAAhCEACEIQAIQhAAsLKEAQHti2VNfQl0bc09Oe8YBvc332DqRqBzAXmZ2i9pz+y7yP0VBU2BRVE7GmNpc+QNvYcXakrLnzrG0mrs3aTC8kZO6oiWF7AVtTRmrhizszEBn+I9rd72NPtC992+x3qLyMLSQQQQbEEEEHkQdQvaFPAGNa1oADQAANAANAAFWvbBsJDUwuq2fZzsyBxA8Mgc5rPGOYvofRXSpK2Uwm5So87qa9k+yX/Eq1udv2EFnyngSPYj9Tv6Apuo9jJ5JGMuwZnNbe5O82vay9K7GbLxYZTNgh1958htme873G3wA4CyXHOM/hdlmdTxqpKrH1gsLAWA4LZAQrjGCEIQAIQhAAhCEACEIQAIQhAAhCEACEIQAIQhAHKc+F3kfoqw2Co89WHcI2ud6nwj6lWJjtSIqeV54MdbzOg+ZCjXZvSWZLIeJDB+kXP+pYM6354R7dToaaWzTZJd6RM0w7eNvQzf9P8A3Wp/TFtx/wAlN+j/AHGrTn/xS+TMum/zQ+a+5X+w9F3lbHyZmef0tsPmQrdsoF2aUvimk5BrR9T+ynyz+z4Vhvuavac92euwIQhbjnghCEACEIQAIQhAAhCEACEIQAIQhAAVgrJXKolyNc6xOUE2AudBfQcSoYG90hq8XhhvnkYCOF7n/KNUw1VNV1QJc4QR/cJN7c3WUVnp2h2WMmQ8wNCfwganzXO1GtlD4Y/n/B09NoIZPin9F+74HDafaA1XgYMsYN9d7jzPIJXsnjbaZjo5g5oLszXZTxAv6aJTs7subiScWtq2Przdy8lLZ3MaLvLWgcXWAHqVXgw5pS8acqfy8izUZ8EY+BCNr5+Zzoa5kzc0ZJHOxHwuNVH+0CqAgEfGR4+DDmv8QErxDamCIeB3eO4Bu71duUExOufUyZ37zoGi9gOAA80+s1UVjcE7b7C6HRzeVTkqiu5ONg6bJStPGRznel7D6KRqGbM7RRwxNimzMLLgEtOouSOt9VK6OsZM3MwkjmQR9QtOlyQeOMYvyMurx5FllKS8/oKEIQtRkBCEIAEIQgAQhCABCEIAEIQgAQhCABYWUIA4VNOJGlrr5XCxsSNOVwtKWhjiHgY1vkB9UqQl2q7J3OqvoNWMVkrbMgjzPdfxEeBo5k8+ii2K4LIG97VTjfu1cb8A0aBTxNNfSMmnY2RuYNZcA3tcuteyyanBvVt327GzS6jw3SVd35/qV7HTGRwbE1zj8Sep4AKa7N7NiC0kmsnAcG/yeqf6enawWY0NHQALrZJpvZ8cUt0urLdT7Rnljsj0X6nN0QO8A+YBW4C2Qt9HNBCEKQBCEIAEIQgAQhCA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7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172200"/>
            <a:ext cx="619714" cy="685800"/>
          </a:xfrm>
          <a:prstGeom prst="rect">
            <a:avLst/>
          </a:prstGeom>
          <a:noFill/>
        </p:spPr>
      </p:pic>
      <p:pic>
        <p:nvPicPr>
          <p:cNvPr id="18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2400" y="5943600"/>
            <a:ext cx="1169309" cy="914400"/>
          </a:xfrm>
          <a:prstGeom prst="rect">
            <a:avLst/>
          </a:prstGeom>
          <a:noFill/>
        </p:spPr>
      </p:pic>
      <p:pic>
        <p:nvPicPr>
          <p:cNvPr id="19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04800" y="3429000"/>
            <a:ext cx="1371600" cy="1592451"/>
          </a:xfrm>
          <a:prstGeom prst="rect">
            <a:avLst/>
          </a:prstGeom>
          <a:noFill/>
        </p:spPr>
      </p:pic>
      <p:pic>
        <p:nvPicPr>
          <p:cNvPr id="37890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86200" y="5230818"/>
            <a:ext cx="2133600" cy="1627182"/>
          </a:xfrm>
          <a:prstGeom prst="rect">
            <a:avLst/>
          </a:prstGeom>
          <a:noFill/>
        </p:spPr>
      </p:pic>
      <p:pic>
        <p:nvPicPr>
          <p:cNvPr id="37892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0" y="3276600"/>
            <a:ext cx="4762500" cy="3352801"/>
          </a:xfrm>
          <a:prstGeom prst="rect">
            <a:avLst/>
          </a:prstGeom>
          <a:noFill/>
        </p:spPr>
      </p:pic>
      <p:pic>
        <p:nvPicPr>
          <p:cNvPr id="37894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462847"/>
            <a:ext cx="1447800" cy="139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3733800" y="914400"/>
            <a:ext cx="4572000" cy="1981200"/>
          </a:xfrm>
          <a:prstGeom prst="wedgeEllipseCallout">
            <a:avLst>
              <a:gd name="adj1" fmla="val -20778"/>
              <a:gd name="adj2" fmla="val 13155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20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172200"/>
            <a:ext cx="619714" cy="685800"/>
          </a:xfrm>
          <a:prstGeom prst="rect">
            <a:avLst/>
          </a:prstGeom>
          <a:noFill/>
        </p:spPr>
      </p:pic>
      <p:pic>
        <p:nvPicPr>
          <p:cNvPr id="21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2400" y="5943600"/>
            <a:ext cx="1169309" cy="914400"/>
          </a:xfrm>
          <a:prstGeom prst="rect">
            <a:avLst/>
          </a:prstGeom>
          <a:noFill/>
        </p:spPr>
      </p:pic>
      <p:pic>
        <p:nvPicPr>
          <p:cNvPr id="22" name="Picture 21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800" y="3429000"/>
            <a:ext cx="1371600" cy="1592451"/>
          </a:xfrm>
          <a:prstGeom prst="rect">
            <a:avLst/>
          </a:prstGeom>
          <a:noFill/>
        </p:spPr>
      </p:pic>
      <p:pic>
        <p:nvPicPr>
          <p:cNvPr id="23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86200" y="5230818"/>
            <a:ext cx="2133600" cy="1627182"/>
          </a:xfrm>
          <a:prstGeom prst="rect">
            <a:avLst/>
          </a:prstGeom>
          <a:noFill/>
        </p:spPr>
      </p:pic>
      <p:pic>
        <p:nvPicPr>
          <p:cNvPr id="24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0" y="3276600"/>
            <a:ext cx="4762500" cy="3352801"/>
          </a:xfrm>
          <a:prstGeom prst="rect">
            <a:avLst/>
          </a:prstGeom>
          <a:noFill/>
        </p:spPr>
      </p:pic>
      <p:pic>
        <p:nvPicPr>
          <p:cNvPr id="25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462847"/>
            <a:ext cx="1447800" cy="1395153"/>
          </a:xfrm>
          <a:prstGeom prst="rect">
            <a:avLst/>
          </a:prstGeom>
          <a:noFill/>
        </p:spPr>
      </p:pic>
      <p:sp>
        <p:nvSpPr>
          <p:cNvPr id="26" name="Oval Callout 25"/>
          <p:cNvSpPr/>
          <p:nvPr/>
        </p:nvSpPr>
        <p:spPr>
          <a:xfrm>
            <a:off x="3657600" y="914400"/>
            <a:ext cx="4572000" cy="1981200"/>
          </a:xfrm>
          <a:prstGeom prst="wedgeEllipseCallout">
            <a:avLst>
              <a:gd name="adj1" fmla="val 7555"/>
              <a:gd name="adj2" fmla="val 140012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3657600" y="914400"/>
            <a:ext cx="4572000" cy="1981200"/>
          </a:xfrm>
          <a:prstGeom prst="wedgeEllipseCallout">
            <a:avLst>
              <a:gd name="adj1" fmla="val 31222"/>
              <a:gd name="adj2" fmla="val 7462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miau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-6987"/>
              <a:gd name="adj2" fmla="val 103985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¡NOOOOO! Los cerdos dicen “</a:t>
            </a:r>
            <a:r>
              <a:rPr lang="es-ES_tradnl" sz="2800" b="1" dirty="0" err="1" smtClean="0">
                <a:solidFill>
                  <a:schemeClr val="accent4"/>
                </a:solidFill>
              </a:rPr>
              <a:t>oinc</a:t>
            </a:r>
            <a:r>
              <a:rPr lang="es-ES_tradnl" sz="2800" b="1" dirty="0" smtClean="0">
                <a:solidFill>
                  <a:schemeClr val="accent4"/>
                </a:solidFill>
              </a:rPr>
              <a:t>.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” Los perros dicen “guau, guau.” Y el caballo dice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jijiji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2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6172200"/>
            <a:ext cx="619714" cy="685800"/>
          </a:xfrm>
          <a:prstGeom prst="rect">
            <a:avLst/>
          </a:prstGeom>
          <a:noFill/>
        </p:spPr>
      </p:pic>
      <p:pic>
        <p:nvPicPr>
          <p:cNvPr id="13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" y="5943600"/>
            <a:ext cx="1169309" cy="914400"/>
          </a:xfrm>
          <a:prstGeom prst="rect">
            <a:avLst/>
          </a:prstGeom>
          <a:noFill/>
        </p:spPr>
      </p:pic>
      <p:pic>
        <p:nvPicPr>
          <p:cNvPr id="18" name="Picture 17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800" y="3429000"/>
            <a:ext cx="1371600" cy="1592451"/>
          </a:xfrm>
          <a:prstGeom prst="rect">
            <a:avLst/>
          </a:prstGeom>
          <a:noFill/>
        </p:spPr>
      </p:pic>
      <p:pic>
        <p:nvPicPr>
          <p:cNvPr id="19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5230818"/>
            <a:ext cx="2133600" cy="1627182"/>
          </a:xfrm>
          <a:prstGeom prst="rect">
            <a:avLst/>
          </a:prstGeom>
          <a:noFill/>
        </p:spPr>
      </p:pic>
      <p:pic>
        <p:nvPicPr>
          <p:cNvPr id="20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21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462847"/>
            <a:ext cx="1447800" cy="139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1"/>
            <a:ext cx="2749070" cy="434339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" name="Oval Callout 11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13"/>
              <a:gd name="adj2" fmla="val 97062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El gato dice “miau.” Vamos a ver el gato. 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3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5230818"/>
            <a:ext cx="2133600" cy="1627182"/>
          </a:xfrm>
          <a:prstGeom prst="rect">
            <a:avLst/>
          </a:prstGeom>
          <a:noFill/>
        </p:spPr>
      </p:pic>
      <p:pic>
        <p:nvPicPr>
          <p:cNvPr id="14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15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62847"/>
            <a:ext cx="1447800" cy="139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9583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1.17083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54167 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-914400" y="2286000"/>
            <a:ext cx="3200400" cy="1981200"/>
          </a:xfrm>
          <a:prstGeom prst="wedgeEllipseCallout">
            <a:avLst>
              <a:gd name="adj1" fmla="val -6987"/>
              <a:gd name="adj2" fmla="val 103985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Miau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9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5230818"/>
            <a:ext cx="2133600" cy="1627182"/>
          </a:xfrm>
          <a:prstGeom prst="rect">
            <a:avLst/>
          </a:prstGeom>
          <a:noFill/>
        </p:spPr>
      </p:pic>
      <p:pic>
        <p:nvPicPr>
          <p:cNvPr id="20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21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334000"/>
            <a:ext cx="990600" cy="1315720"/>
          </a:xfrm>
          <a:prstGeom prst="rect">
            <a:avLst/>
          </a:prstGeom>
          <a:noFill/>
        </p:spPr>
      </p:pic>
      <p:sp>
        <p:nvSpPr>
          <p:cNvPr id="15" name="Oval Callout 14"/>
          <p:cNvSpPr/>
          <p:nvPr/>
        </p:nvSpPr>
        <p:spPr>
          <a:xfrm>
            <a:off x="2819400" y="0"/>
            <a:ext cx="5562600" cy="1981200"/>
          </a:xfrm>
          <a:prstGeom prst="wedgeEllipseCallout">
            <a:avLst>
              <a:gd name="adj1" fmla="val -41749"/>
              <a:gd name="adj2" fmla="val 9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4"/>
                </a:solidFill>
                <a:latin typeface="Calibri"/>
              </a:rPr>
              <a:t>¡Excelente gato</a:t>
            </a:r>
            <a:r>
              <a:rPr lang="es-ES_tradnl" sz="3600" b="1" dirty="0" smtClean="0">
                <a:solidFill>
                  <a:schemeClr val="accent4"/>
                </a:solidFill>
                <a:latin typeface="Comic Sans MS" pitchFamily="66" charset="0"/>
              </a:rPr>
              <a:t>! </a:t>
            </a:r>
            <a:endParaRPr lang="es-ES_tradnl" sz="36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3733800" y="2362200"/>
            <a:ext cx="3200400" cy="1981200"/>
          </a:xfrm>
          <a:prstGeom prst="wedgeEllipseCallout">
            <a:avLst>
              <a:gd name="adj1" fmla="val -23654"/>
              <a:gd name="adj2" fmla="val 90908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9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5230818"/>
            <a:ext cx="2133600" cy="1627182"/>
          </a:xfrm>
          <a:prstGeom prst="rect">
            <a:avLst/>
          </a:prstGeom>
          <a:noFill/>
        </p:spPr>
      </p:pic>
      <p:pic>
        <p:nvPicPr>
          <p:cNvPr id="20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21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334000"/>
            <a:ext cx="990600" cy="1315720"/>
          </a:xfrm>
          <a:prstGeom prst="rect">
            <a:avLst/>
          </a:prstGeom>
          <a:noFill/>
        </p:spPr>
      </p:pic>
      <p:sp>
        <p:nvSpPr>
          <p:cNvPr id="15" name="Oval Callout 14"/>
          <p:cNvSpPr/>
          <p:nvPr/>
        </p:nvSpPr>
        <p:spPr>
          <a:xfrm>
            <a:off x="2819400" y="0"/>
            <a:ext cx="5562600" cy="1981200"/>
          </a:xfrm>
          <a:prstGeom prst="wedgeEllipseCallout">
            <a:avLst>
              <a:gd name="adj1" fmla="val -41749"/>
              <a:gd name="adj2" fmla="val 9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4"/>
                </a:solidFill>
                <a:latin typeface="Calibri"/>
              </a:rPr>
              <a:t>¡Muy bien, cerdo, perro, y caballo</a:t>
            </a:r>
            <a:r>
              <a:rPr lang="es-ES_tradnl" sz="3600" b="1" dirty="0" smtClean="0">
                <a:solidFill>
                  <a:schemeClr val="accent4"/>
                </a:solidFill>
                <a:latin typeface="Comic Sans MS" pitchFamily="66" charset="0"/>
              </a:rPr>
              <a:t>! </a:t>
            </a:r>
            <a:endParaRPr lang="es-ES_tradnl" sz="36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886200" y="2514600"/>
            <a:ext cx="3200400" cy="1981200"/>
          </a:xfrm>
          <a:prstGeom prst="wedgeEllipseCallout">
            <a:avLst>
              <a:gd name="adj1" fmla="val 29679"/>
              <a:gd name="adj2" fmla="val 93216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g</a:t>
            </a:r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uau, guau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581400" y="2209800"/>
            <a:ext cx="3200400" cy="1981200"/>
          </a:xfrm>
          <a:prstGeom prst="wedgeEllipseCallout">
            <a:avLst>
              <a:gd name="adj1" fmla="val 49679"/>
              <a:gd name="adj2" fmla="val 60908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jijiji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3" grpId="0" animBg="1"/>
      <p:bldP spid="13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1"/>
            <a:ext cx="2749070" cy="434339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" name="Oval Callout 11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13"/>
              <a:gd name="adj2" fmla="val 97062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b="1" dirty="0" smtClean="0">
              <a:solidFill>
                <a:schemeClr val="accent4"/>
              </a:solidFill>
              <a:latin typeface="Calibri"/>
            </a:endParaRPr>
          </a:p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Vamos 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a ver 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si la vaca dice mu ahora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 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3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5230818"/>
            <a:ext cx="2133600" cy="1627182"/>
          </a:xfrm>
          <a:prstGeom prst="rect">
            <a:avLst/>
          </a:prstGeom>
          <a:noFill/>
        </p:spPr>
      </p:pic>
      <p:pic>
        <p:nvPicPr>
          <p:cNvPr id="14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15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62847"/>
            <a:ext cx="1447800" cy="1395153"/>
          </a:xfrm>
          <a:prstGeom prst="rect">
            <a:avLst/>
          </a:prstGeom>
          <a:noFill/>
        </p:spPr>
      </p:pic>
      <p:pic>
        <p:nvPicPr>
          <p:cNvPr id="9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334000"/>
            <a:ext cx="990600" cy="131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9583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1.17083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54167 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" y="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9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53000" y="5410200"/>
            <a:ext cx="2133600" cy="1627182"/>
          </a:xfrm>
          <a:prstGeom prst="rect">
            <a:avLst/>
          </a:prstGeom>
          <a:noFill/>
        </p:spPr>
      </p:pic>
      <p:pic>
        <p:nvPicPr>
          <p:cNvPr id="20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21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5542280"/>
            <a:ext cx="990600" cy="1315720"/>
          </a:xfrm>
          <a:prstGeom prst="rect">
            <a:avLst/>
          </a:prstGeom>
          <a:noFill/>
        </p:spPr>
      </p:pic>
      <p:sp>
        <p:nvSpPr>
          <p:cNvPr id="15" name="Oval Callout 14"/>
          <p:cNvSpPr/>
          <p:nvPr/>
        </p:nvSpPr>
        <p:spPr>
          <a:xfrm>
            <a:off x="2819400" y="0"/>
            <a:ext cx="5562600" cy="1981200"/>
          </a:xfrm>
          <a:prstGeom prst="wedgeEllipseCallout">
            <a:avLst>
              <a:gd name="adj1" fmla="val -41749"/>
              <a:gd name="adj2" fmla="val 9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4"/>
                </a:solidFill>
                <a:latin typeface="Calibri"/>
              </a:rPr>
              <a:t>¡Muy bien vaca</a:t>
            </a:r>
            <a:r>
              <a:rPr lang="es-ES_tradnl" sz="3600" b="1" dirty="0" smtClean="0">
                <a:solidFill>
                  <a:schemeClr val="accent4"/>
                </a:solidFill>
                <a:latin typeface="Comic Sans MS" pitchFamily="66" charset="0"/>
              </a:rPr>
              <a:t>! </a:t>
            </a:r>
            <a:endParaRPr lang="es-ES_tradnl" sz="36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3" name="Picture 12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752600" y="3057524"/>
            <a:ext cx="4762500" cy="3800476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228600" y="990600"/>
            <a:ext cx="2590800" cy="1676400"/>
          </a:xfrm>
          <a:prstGeom prst="wedgeEllipseCallout">
            <a:avLst>
              <a:gd name="adj1" fmla="val -7304"/>
              <a:gd name="adj2" fmla="val 7522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accent4"/>
                </a:solidFill>
                <a:latin typeface="Kristen ITC" pitchFamily="66" charset="0"/>
              </a:rPr>
              <a:t>Muuu</a:t>
            </a:r>
            <a:endParaRPr lang="es-ES_tradnl" sz="4000" b="1" dirty="0">
              <a:solidFill>
                <a:schemeClr val="accent4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1"/>
            <a:ext cx="2749070" cy="434339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" name="Oval Callout 11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13"/>
              <a:gd name="adj2" fmla="val 97062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b="1" dirty="0" smtClean="0">
              <a:solidFill>
                <a:schemeClr val="accent4"/>
              </a:solidFill>
              <a:latin typeface="Calibri"/>
            </a:endParaRPr>
          </a:p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Vamos 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a ver 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si el pato dice 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cua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 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cua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 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3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5230818"/>
            <a:ext cx="2133600" cy="1627182"/>
          </a:xfrm>
          <a:prstGeom prst="rect">
            <a:avLst/>
          </a:prstGeom>
          <a:noFill/>
        </p:spPr>
      </p:pic>
      <p:pic>
        <p:nvPicPr>
          <p:cNvPr id="14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3276600"/>
            <a:ext cx="4762500" cy="3352801"/>
          </a:xfrm>
          <a:prstGeom prst="rect">
            <a:avLst/>
          </a:prstGeom>
          <a:noFill/>
        </p:spPr>
      </p:pic>
      <p:pic>
        <p:nvPicPr>
          <p:cNvPr id="15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62847"/>
            <a:ext cx="1447800" cy="1395153"/>
          </a:xfrm>
          <a:prstGeom prst="rect">
            <a:avLst/>
          </a:prstGeom>
          <a:noFill/>
        </p:spPr>
      </p:pic>
      <p:pic>
        <p:nvPicPr>
          <p:cNvPr id="9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542280"/>
            <a:ext cx="990600" cy="1315720"/>
          </a:xfrm>
          <a:prstGeom prst="rect">
            <a:avLst/>
          </a:prstGeom>
          <a:noFill/>
        </p:spPr>
      </p:pic>
      <p:pic>
        <p:nvPicPr>
          <p:cNvPr id="10" name="Picture 9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1752600" y="3057524"/>
            <a:ext cx="47625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9583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1.17083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54167 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" y="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875 -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" y="-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-0.65208 0.0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359" y="905307"/>
            <a:ext cx="3767641" cy="5952693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0"/>
            <a:ext cx="1857375" cy="2466975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0" y="0"/>
            <a:ext cx="6934200" cy="2667000"/>
          </a:xfrm>
          <a:prstGeom prst="wedgeEllipseCallout">
            <a:avLst>
              <a:gd name="adj1" fmla="val 28075"/>
              <a:gd name="adj2" fmla="val 7556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No gato. Los gatos no dicen “mu.”  Los gatos dicen “miau.”  Las vacas dicen “mu.”  </a:t>
            </a:r>
            <a:endParaRPr lang="es-ES_tradnl" sz="32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447800" y="2667000"/>
            <a:ext cx="3200400" cy="1676400"/>
          </a:xfrm>
          <a:prstGeom prst="wedgeEllipseCallou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accent4"/>
                </a:solidFill>
                <a:latin typeface="Calibri"/>
              </a:rPr>
              <a:t>¿</a:t>
            </a:r>
            <a:r>
              <a:rPr lang="es-ES_tradnl" sz="4000" b="1" dirty="0" err="1" smtClean="0">
                <a:solidFill>
                  <a:schemeClr val="accent4"/>
                </a:solidFill>
                <a:latin typeface="Kristen ITC" pitchFamily="66" charset="0"/>
              </a:rPr>
              <a:t>Muuu</a:t>
            </a:r>
            <a:r>
              <a:rPr lang="es-ES_tradnl" sz="4000" b="1" dirty="0" smtClean="0">
                <a:solidFill>
                  <a:schemeClr val="accent4"/>
                </a:solidFill>
                <a:latin typeface="Kristen ITC" pitchFamily="66" charset="0"/>
              </a:rPr>
              <a:t>?</a:t>
            </a:r>
            <a:endParaRPr lang="es-ES_tradnl" sz="4000" b="1" dirty="0">
              <a:solidFill>
                <a:schemeClr val="accent4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4343400" y="1066800"/>
            <a:ext cx="2590800" cy="2895600"/>
          </a:xfrm>
          <a:prstGeom prst="wedgeEllipseCallout">
            <a:avLst>
              <a:gd name="adj1" fmla="val 72539"/>
              <a:gd name="adj2" fmla="val 96943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c</a:t>
            </a:r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ua</a:t>
            </a:r>
            <a:r>
              <a:rPr lang="es-ES_tradnl" sz="54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cua</a:t>
            </a:r>
            <a:endParaRPr lang="es-ES_tradnl" sz="5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95030"/>
            <a:ext cx="2571577" cy="4062970"/>
          </a:xfrm>
          <a:prstGeom prst="rect">
            <a:avLst/>
          </a:prstGeom>
          <a:noFill/>
        </p:spPr>
      </p:pic>
      <p:pic>
        <p:nvPicPr>
          <p:cNvPr id="11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65085" y="4200524"/>
            <a:ext cx="3330169" cy="2657476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1"/>
            <a:ext cx="877443" cy="1066800"/>
          </a:xfrm>
          <a:prstGeom prst="rect">
            <a:avLst/>
          </a:prstGeom>
          <a:noFill/>
        </p:spPr>
      </p:pic>
      <p:pic>
        <p:nvPicPr>
          <p:cNvPr id="13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33800" y="3962400"/>
            <a:ext cx="2133600" cy="1627182"/>
          </a:xfrm>
          <a:prstGeom prst="rect">
            <a:avLst/>
          </a:prstGeom>
          <a:noFill/>
        </p:spPr>
      </p:pic>
      <p:pic>
        <p:nvPicPr>
          <p:cNvPr id="14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676400"/>
            <a:ext cx="4762500" cy="3352801"/>
          </a:xfrm>
          <a:prstGeom prst="rect">
            <a:avLst/>
          </a:prstGeom>
          <a:noFill/>
        </p:spPr>
      </p:pic>
      <p:pic>
        <p:nvPicPr>
          <p:cNvPr id="15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6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648200"/>
            <a:ext cx="990600" cy="131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609600" y="0"/>
            <a:ext cx="6172200" cy="2286000"/>
          </a:xfrm>
          <a:prstGeom prst="wedgeEllipseCallout">
            <a:avLst>
              <a:gd name="adj1" fmla="val -15389"/>
              <a:gd name="adj2" fmla="val 84256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4"/>
                </a:solidFill>
                <a:latin typeface="Calibri"/>
              </a:rPr>
              <a:t>¡</a:t>
            </a:r>
            <a:r>
              <a:rPr lang="es-ES_tradnl" sz="3600" b="1" dirty="0" smtClean="0">
                <a:solidFill>
                  <a:schemeClr val="accent4"/>
                </a:solidFill>
                <a:latin typeface="Comic Sans MS" pitchFamily="66" charset="0"/>
              </a:rPr>
              <a:t>Fantástico, pato! Vamos a ver si la oveja es normal</a:t>
            </a:r>
            <a:r>
              <a:rPr lang="es-ES_tradnl" sz="5400" b="1" dirty="0" smtClean="0">
                <a:solidFill>
                  <a:schemeClr val="accent4"/>
                </a:solidFill>
                <a:latin typeface="Comic Sans MS" pitchFamily="66" charset="0"/>
              </a:rPr>
              <a:t>. </a:t>
            </a:r>
            <a:endParaRPr lang="es-ES_tradnl" sz="5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95030"/>
            <a:ext cx="2571577" cy="4062970"/>
          </a:xfrm>
          <a:prstGeom prst="rect">
            <a:avLst/>
          </a:prstGeom>
          <a:noFill/>
        </p:spPr>
      </p:pic>
      <p:pic>
        <p:nvPicPr>
          <p:cNvPr id="11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65085" y="3886200"/>
            <a:ext cx="3330169" cy="2657476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1"/>
            <a:ext cx="877443" cy="1066800"/>
          </a:xfrm>
          <a:prstGeom prst="rect">
            <a:avLst/>
          </a:prstGeom>
          <a:noFill/>
        </p:spPr>
      </p:pic>
      <p:pic>
        <p:nvPicPr>
          <p:cNvPr id="13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33800" y="3962400"/>
            <a:ext cx="2133600" cy="1627182"/>
          </a:xfrm>
          <a:prstGeom prst="rect">
            <a:avLst/>
          </a:prstGeom>
          <a:noFill/>
        </p:spPr>
      </p:pic>
      <p:pic>
        <p:nvPicPr>
          <p:cNvPr id="14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5704" y="2209800"/>
            <a:ext cx="3896591" cy="2743201"/>
          </a:xfrm>
          <a:prstGeom prst="rect">
            <a:avLst/>
          </a:prstGeom>
          <a:noFill/>
        </p:spPr>
      </p:pic>
      <p:pic>
        <p:nvPicPr>
          <p:cNvPr id="15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6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648200"/>
            <a:ext cx="990600" cy="131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25 0.0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67396 -0.0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80416 -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-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85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97917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.28333 -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1.21458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5257800" y="1981200"/>
            <a:ext cx="4572000" cy="1981200"/>
          </a:xfrm>
          <a:prstGeom prst="wedgeEllipseCallout">
            <a:avLst>
              <a:gd name="adj1" fmla="val 6763"/>
              <a:gd name="adj2" fmla="val 74803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beeee</a:t>
            </a:r>
            <a:endParaRPr lang="es-ES_tradnl" sz="5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6116845"/>
            <a:ext cx="609600" cy="741155"/>
          </a:xfrm>
          <a:prstGeom prst="rect">
            <a:avLst/>
          </a:prstGeom>
          <a:noFill/>
        </p:spPr>
      </p:pic>
      <p:pic>
        <p:nvPicPr>
          <p:cNvPr id="13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038600"/>
            <a:ext cx="3048000" cy="3048001"/>
          </a:xfrm>
          <a:prstGeom prst="rect">
            <a:avLst/>
          </a:prstGeom>
          <a:noFill/>
        </p:spPr>
      </p:pic>
      <p:pic>
        <p:nvPicPr>
          <p:cNvPr id="11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200524"/>
            <a:ext cx="3352800" cy="2657476"/>
          </a:xfrm>
          <a:prstGeom prst="rect">
            <a:avLst/>
          </a:prstGeom>
          <a:noFill/>
        </p:spPr>
      </p:pic>
      <p:pic>
        <p:nvPicPr>
          <p:cNvPr id="14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71800" y="5499445"/>
            <a:ext cx="1981200" cy="1510955"/>
          </a:xfrm>
          <a:prstGeom prst="rect">
            <a:avLst/>
          </a:prstGeom>
          <a:noFill/>
        </p:spPr>
      </p:pic>
      <p:pic>
        <p:nvPicPr>
          <p:cNvPr id="15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2514600" y="3124200"/>
            <a:ext cx="3981450" cy="2802942"/>
          </a:xfrm>
          <a:prstGeom prst="rect">
            <a:avLst/>
          </a:prstGeom>
          <a:noFill/>
        </p:spPr>
      </p:pic>
      <p:pic>
        <p:nvPicPr>
          <p:cNvPr id="16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7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542280"/>
            <a:ext cx="990600" cy="131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2362200" y="457200"/>
            <a:ext cx="4572000" cy="1981200"/>
          </a:xfrm>
          <a:prstGeom prst="wedgeEllipseCallout">
            <a:avLst>
              <a:gd name="adj1" fmla="val 6763"/>
              <a:gd name="adj2" fmla="val 74803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4"/>
                </a:solidFill>
                <a:latin typeface="Calibri"/>
              </a:rPr>
              <a:t>¡Estupendo, oveja! Vamos a visitar el pollito, la gallina, y el gallo. </a:t>
            </a:r>
            <a:endParaRPr lang="es-ES_tradnl" sz="2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6116845"/>
            <a:ext cx="609600" cy="741155"/>
          </a:xfrm>
          <a:prstGeom prst="rect">
            <a:avLst/>
          </a:prstGeom>
          <a:noFill/>
        </p:spPr>
      </p:pic>
      <p:pic>
        <p:nvPicPr>
          <p:cNvPr id="13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038600"/>
            <a:ext cx="3048000" cy="3048001"/>
          </a:xfrm>
          <a:prstGeom prst="rect">
            <a:avLst/>
          </a:prstGeom>
          <a:noFill/>
        </p:spPr>
      </p:pic>
      <p:pic>
        <p:nvPicPr>
          <p:cNvPr id="11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200524"/>
            <a:ext cx="3352800" cy="2657476"/>
          </a:xfrm>
          <a:prstGeom prst="rect">
            <a:avLst/>
          </a:prstGeom>
          <a:noFill/>
        </p:spPr>
      </p:pic>
      <p:pic>
        <p:nvPicPr>
          <p:cNvPr id="14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5600" y="5499445"/>
            <a:ext cx="1981200" cy="1510955"/>
          </a:xfrm>
          <a:prstGeom prst="rect">
            <a:avLst/>
          </a:prstGeom>
          <a:noFill/>
        </p:spPr>
      </p:pic>
      <p:pic>
        <p:nvPicPr>
          <p:cNvPr id="15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-2514600" y="3124200"/>
            <a:ext cx="3981450" cy="2802942"/>
          </a:xfrm>
          <a:prstGeom prst="rect">
            <a:avLst/>
          </a:prstGeom>
          <a:noFill/>
        </p:spPr>
      </p:pic>
      <p:pic>
        <p:nvPicPr>
          <p:cNvPr id="16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5462847"/>
            <a:ext cx="1447800" cy="1395153"/>
          </a:xfrm>
          <a:prstGeom prst="rect">
            <a:avLst/>
          </a:prstGeom>
          <a:noFill/>
        </p:spPr>
      </p:pic>
      <p:pic>
        <p:nvPicPr>
          <p:cNvPr id="17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542280"/>
            <a:ext cx="990600" cy="131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45104 -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69167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1389 L -0.80417 -0.0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-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419 L -0.9375 -0.04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1.14236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1.275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05 L -1.3875 0.047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8" y="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.35833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3581400" y="1828800"/>
            <a:ext cx="4572000" cy="1981200"/>
          </a:xfrm>
          <a:prstGeom prst="wedgeEllipseCallout">
            <a:avLst>
              <a:gd name="adj1" fmla="val -20778"/>
              <a:gd name="adj2" fmla="val 13155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P</a:t>
            </a:r>
            <a:r>
              <a:rPr lang="es-ES_tradnl" sz="4800" b="1" dirty="0" smtClean="0">
                <a:solidFill>
                  <a:schemeClr val="accent4"/>
                </a:solidFill>
                <a:latin typeface="Calibri"/>
              </a:rPr>
              <a:t>ío </a:t>
            </a:r>
            <a:r>
              <a:rPr lang="es-ES_tradnl" sz="4800" b="1" dirty="0" err="1" smtClean="0">
                <a:solidFill>
                  <a:schemeClr val="accent4"/>
                </a:solidFill>
                <a:latin typeface="Calibri"/>
              </a:rPr>
              <a:t>pío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4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524000" y="4038600"/>
            <a:ext cx="3048000" cy="3048001"/>
          </a:xfrm>
          <a:prstGeom prst="rect">
            <a:avLst/>
          </a:prstGeom>
          <a:noFill/>
        </p:spPr>
      </p:pic>
      <p:pic>
        <p:nvPicPr>
          <p:cNvPr id="15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38800"/>
            <a:ext cx="914400" cy="1011911"/>
          </a:xfrm>
          <a:prstGeom prst="rect">
            <a:avLst/>
          </a:prstGeom>
          <a:noFill/>
        </p:spPr>
      </p:pic>
      <p:pic>
        <p:nvPicPr>
          <p:cNvPr id="16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pic>
        <p:nvPicPr>
          <p:cNvPr id="17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886200"/>
            <a:ext cx="2247900" cy="2609851"/>
          </a:xfrm>
          <a:prstGeom prst="rect">
            <a:avLst/>
          </a:prstGeom>
          <a:noFill/>
        </p:spPr>
      </p:pic>
      <p:sp>
        <p:nvSpPr>
          <p:cNvPr id="18" name="Oval Callout 17"/>
          <p:cNvSpPr/>
          <p:nvPr/>
        </p:nvSpPr>
        <p:spPr>
          <a:xfrm>
            <a:off x="4572000" y="1447800"/>
            <a:ext cx="4572000" cy="1981200"/>
          </a:xfrm>
          <a:prstGeom prst="wedgeEllipseCallout">
            <a:avLst>
              <a:gd name="adj1" fmla="val -20778"/>
              <a:gd name="adj2" fmla="val 13155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accent4"/>
                </a:solidFill>
                <a:latin typeface="Comic Sans MS" pitchFamily="66" charset="0"/>
              </a:rPr>
              <a:t>coo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343400" y="381000"/>
            <a:ext cx="4572000" cy="1981200"/>
          </a:xfrm>
          <a:prstGeom prst="wedgeEllipseCallout">
            <a:avLst>
              <a:gd name="adj1" fmla="val 17582"/>
              <a:gd name="adj2" fmla="val 12928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accent4"/>
                </a:solidFill>
                <a:latin typeface="Comic Sans MS" pitchFamily="66" charset="0"/>
              </a:rPr>
              <a:t>quiquiriquí</a:t>
            </a:r>
            <a:endParaRPr lang="es-ES_tradnl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8" grpId="1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-13237"/>
              <a:gd name="adj2" fmla="val 7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¡Finalmente, todo es normal!  Ahora los animales no están confundidos.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4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524000" y="4038600"/>
            <a:ext cx="3048000" cy="3048001"/>
          </a:xfrm>
          <a:prstGeom prst="rect">
            <a:avLst/>
          </a:prstGeom>
          <a:noFill/>
        </p:spPr>
      </p:pic>
      <p:pic>
        <p:nvPicPr>
          <p:cNvPr id="15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62600"/>
            <a:ext cx="914400" cy="1011911"/>
          </a:xfrm>
          <a:prstGeom prst="rect">
            <a:avLst/>
          </a:prstGeom>
          <a:noFill/>
        </p:spPr>
      </p:pic>
      <p:pic>
        <p:nvPicPr>
          <p:cNvPr id="16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pic>
        <p:nvPicPr>
          <p:cNvPr id="17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886200"/>
            <a:ext cx="22479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604382" cy="4114800"/>
          </a:xfrm>
          <a:prstGeom prst="rect">
            <a:avLst/>
          </a:prstGeom>
          <a:noFill/>
        </p:spPr>
      </p:pic>
      <p:pic>
        <p:nvPicPr>
          <p:cNvPr id="14" name="Picture 2" descr="http://farm-cartoon-animals.clipartonline.net/_/rsrc/1395180604517/cartoon-sheep-clipart/cartoon-sheep-clipart_10999.png?height=320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533400"/>
            <a:ext cx="2057399" cy="2057400"/>
          </a:xfrm>
          <a:prstGeom prst="rect">
            <a:avLst/>
          </a:prstGeom>
          <a:noFill/>
        </p:spPr>
      </p:pic>
      <p:pic>
        <p:nvPicPr>
          <p:cNvPr id="15" name="Picture 10" descr="http://content.mycutegraphics.com/graphics/easter/happy-easter-ch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62600"/>
            <a:ext cx="914400" cy="1011911"/>
          </a:xfrm>
          <a:prstGeom prst="rect">
            <a:avLst/>
          </a:prstGeom>
          <a:noFill/>
        </p:spPr>
      </p:pic>
      <p:pic>
        <p:nvPicPr>
          <p:cNvPr id="16" name="Picture 12" descr="http://content.mycutegraphics.com/graphics/animal/h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10200" y="5029200"/>
            <a:ext cx="2046291" cy="1600200"/>
          </a:xfrm>
          <a:prstGeom prst="rect">
            <a:avLst/>
          </a:prstGeom>
          <a:noFill/>
        </p:spPr>
      </p:pic>
      <p:pic>
        <p:nvPicPr>
          <p:cNvPr id="17" name="Picture 18" descr="http://images.clipartpanda.com/holiness-clipart-6ab076ad4436f3305470471b9d1964f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248149"/>
            <a:ext cx="2247900" cy="2609851"/>
          </a:xfrm>
          <a:prstGeom prst="rect">
            <a:avLst/>
          </a:prstGeom>
          <a:noFill/>
        </p:spPr>
      </p:pic>
      <p:pic>
        <p:nvPicPr>
          <p:cNvPr id="12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116845"/>
            <a:ext cx="609600" cy="741155"/>
          </a:xfrm>
          <a:prstGeom prst="rect">
            <a:avLst/>
          </a:prstGeom>
          <a:noFill/>
        </p:spPr>
      </p:pic>
      <p:pic>
        <p:nvPicPr>
          <p:cNvPr id="13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0560" y="1752600"/>
            <a:ext cx="2403440" cy="1905000"/>
          </a:xfrm>
          <a:prstGeom prst="rect">
            <a:avLst/>
          </a:prstGeom>
          <a:noFill/>
        </p:spPr>
      </p:pic>
      <p:pic>
        <p:nvPicPr>
          <p:cNvPr id="18" name="Picture 2" descr="https://encrypted-tbn0.gstatic.com/images?q=tbn:ANd9GcSXjp6n9ZRjdMYMpx9iNLSBDVhiqeAIgi3KBGPyax3iFgZ_wNtI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8000" y="1447800"/>
            <a:ext cx="1598644" cy="1219200"/>
          </a:xfrm>
          <a:prstGeom prst="rect">
            <a:avLst/>
          </a:prstGeom>
          <a:noFill/>
        </p:spPr>
      </p:pic>
      <p:pic>
        <p:nvPicPr>
          <p:cNvPr id="19" name="Picture 4" descr="http://content.mycutegraphics.com/graphics/animal/horse-with-sadd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-228600" y="304800"/>
            <a:ext cx="2922442" cy="2057400"/>
          </a:xfrm>
          <a:prstGeom prst="rect">
            <a:avLst/>
          </a:prstGeom>
          <a:noFill/>
        </p:spPr>
      </p:pic>
      <p:pic>
        <p:nvPicPr>
          <p:cNvPr id="20" name="Picture 6" descr="http://content.mycutegraphics.com/graphics/dogs/spotted-dog-transpar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462847"/>
            <a:ext cx="1447800" cy="1395153"/>
          </a:xfrm>
          <a:prstGeom prst="rect">
            <a:avLst/>
          </a:prstGeom>
          <a:noFill/>
        </p:spPr>
      </p:pic>
      <p:pic>
        <p:nvPicPr>
          <p:cNvPr id="21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00400"/>
            <a:ext cx="990600" cy="1315720"/>
          </a:xfrm>
          <a:prstGeom prst="rect">
            <a:avLst/>
          </a:prstGeom>
          <a:noFill/>
        </p:spPr>
      </p:pic>
      <p:sp>
        <p:nvSpPr>
          <p:cNvPr id="22" name="Oval Callout 21"/>
          <p:cNvSpPr/>
          <p:nvPr/>
        </p:nvSpPr>
        <p:spPr>
          <a:xfrm>
            <a:off x="6781800" y="0"/>
            <a:ext cx="1600200" cy="762000"/>
          </a:xfrm>
          <a:prstGeom prst="wedgeEllipseCallout">
            <a:avLst>
              <a:gd name="adj1" fmla="val -36389"/>
              <a:gd name="adj2" fmla="val 76208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beeee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7315200" y="914400"/>
            <a:ext cx="1600200" cy="762000"/>
          </a:xfrm>
          <a:prstGeom prst="wedgeEllipseCallout">
            <a:avLst>
              <a:gd name="adj1" fmla="val 40426"/>
              <a:gd name="adj2" fmla="val 62438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muuu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2743200" y="0"/>
            <a:ext cx="1600200" cy="762000"/>
          </a:xfrm>
          <a:prstGeom prst="wedgeEllipseCallout">
            <a:avLst>
              <a:gd name="adj1" fmla="val -47631"/>
              <a:gd name="adj2" fmla="val 9391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jijiji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3810000" y="685800"/>
            <a:ext cx="1371600" cy="609600"/>
          </a:xfrm>
          <a:prstGeom prst="wedgeEllipseCallout">
            <a:avLst>
              <a:gd name="adj1" fmla="val -47631"/>
              <a:gd name="adj2" fmla="val 9391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oinc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334000" y="2362200"/>
            <a:ext cx="1219200" cy="762000"/>
          </a:xfrm>
          <a:prstGeom prst="wedgeEllipseCallout">
            <a:avLst>
              <a:gd name="adj1" fmla="val -47631"/>
              <a:gd name="adj2" fmla="val 9391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accent4"/>
                </a:solidFill>
                <a:latin typeface="Comic Sans MS" pitchFamily="66" charset="0"/>
              </a:rPr>
              <a:t>miau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381000" y="4267200"/>
            <a:ext cx="1600200" cy="762000"/>
          </a:xfrm>
          <a:prstGeom prst="wedgeEllipseCallout">
            <a:avLst>
              <a:gd name="adj1" fmla="val -47631"/>
              <a:gd name="adj2" fmla="val 9391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accent4"/>
                </a:solidFill>
                <a:latin typeface="Comic Sans MS" pitchFamily="66" charset="0"/>
              </a:rPr>
              <a:t>guau, guau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2133600" y="5105400"/>
            <a:ext cx="1600200" cy="762000"/>
          </a:xfrm>
          <a:prstGeom prst="wedgeEllipseCallout">
            <a:avLst>
              <a:gd name="adj1" fmla="val -47631"/>
              <a:gd name="adj2" fmla="val 9391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c</a:t>
            </a:r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ua</a:t>
            </a:r>
            <a:r>
              <a:rPr lang="es-ES_tradnl" sz="20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cua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3733800" y="4572000"/>
            <a:ext cx="1600200" cy="762000"/>
          </a:xfrm>
          <a:prstGeom prst="wedgeEllipseCallout">
            <a:avLst>
              <a:gd name="adj1" fmla="val 9512"/>
              <a:gd name="adj2" fmla="val 97848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accent4"/>
                </a:solidFill>
                <a:latin typeface="Comic Sans MS" pitchFamily="66" charset="0"/>
              </a:rPr>
              <a:t>p</a:t>
            </a:r>
            <a:r>
              <a:rPr lang="es-ES_tradnl" sz="2000" b="1" dirty="0" smtClean="0">
                <a:solidFill>
                  <a:schemeClr val="accent4"/>
                </a:solidFill>
                <a:latin typeface="Calibri"/>
              </a:rPr>
              <a:t>ío pío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5562600" y="3962400"/>
            <a:ext cx="1600200" cy="762000"/>
          </a:xfrm>
          <a:prstGeom prst="wedgeEllipseCallout">
            <a:avLst>
              <a:gd name="adj1" fmla="val -16717"/>
              <a:gd name="adj2" fmla="val 10375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>
                <a:solidFill>
                  <a:schemeClr val="accent4"/>
                </a:solidFill>
                <a:latin typeface="Comic Sans MS" pitchFamily="66" charset="0"/>
              </a:rPr>
              <a:t>coo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7391400" y="3505200"/>
            <a:ext cx="2057400" cy="762000"/>
          </a:xfrm>
          <a:prstGeom prst="wedgeEllipseCallout">
            <a:avLst>
              <a:gd name="adj1" fmla="val -37326"/>
              <a:gd name="adj2" fmla="val 66373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accent4"/>
                </a:solidFill>
                <a:latin typeface="Comic Sans MS" pitchFamily="66" charset="0"/>
              </a:rPr>
              <a:t>quiquiriquí</a:t>
            </a:r>
            <a:endParaRPr lang="es-ES_tradnl" sz="2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228600" y="2438400"/>
            <a:ext cx="2057400" cy="1066800"/>
          </a:xfrm>
          <a:prstGeom prst="wedgeEllipseCallout">
            <a:avLst>
              <a:gd name="adj1" fmla="val 37719"/>
              <a:gd name="adj2" fmla="val 77895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accent4"/>
                </a:solidFill>
                <a:latin typeface="Comic Sans MS" pitchFamily="66" charset="0"/>
              </a:rPr>
              <a:t>Fin</a:t>
            </a:r>
            <a:endParaRPr lang="es-ES_tradnl" sz="40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Comic Sans MS" pitchFamily="66" charset="0"/>
              </a:rPr>
              <a:t>El gato y el granjero se fueron para ver la vaca</a:t>
            </a:r>
            <a:r>
              <a:rPr lang="es-ES_tradnl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05307"/>
            <a:ext cx="3767641" cy="5952693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0"/>
            <a:ext cx="18573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1.04844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6069E-6 L 0.625 -1.5606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183134" cy="50292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029200"/>
            <a:ext cx="1376896" cy="18288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0" y="0"/>
            <a:ext cx="4572000" cy="1981200"/>
          </a:xfrm>
          <a:prstGeom prst="wedgeEllipseCallout">
            <a:avLst>
              <a:gd name="adj1" fmla="val -5368"/>
              <a:gd name="adj2" fmla="val 8691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Escucha, gato.  Las vacas dicen “mu.”</a:t>
            </a:r>
            <a:endParaRPr lang="es-ES_tradnl" sz="32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5366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81500" y="2819400"/>
            <a:ext cx="47625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183134" cy="50292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029200"/>
            <a:ext cx="1376896" cy="18288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3733800" y="228600"/>
            <a:ext cx="4572000" cy="1981200"/>
          </a:xfrm>
          <a:prstGeom prst="wedgeEllipseCallout">
            <a:avLst>
              <a:gd name="adj1" fmla="val -5368"/>
              <a:gd name="adj2" fmla="val 86910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>
                <a:solidFill>
                  <a:schemeClr val="accent4"/>
                </a:solidFill>
                <a:latin typeface="Comic Sans MS" pitchFamily="66" charset="0"/>
              </a:rPr>
              <a:t>c</a:t>
            </a:r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ua</a:t>
            </a:r>
            <a:r>
              <a:rPr lang="es-ES_tradnl" sz="5400" b="1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_tradnl" sz="5400" b="1" dirty="0" err="1" smtClean="0">
                <a:solidFill>
                  <a:schemeClr val="accent4"/>
                </a:solidFill>
                <a:latin typeface="Comic Sans MS" pitchFamily="66" charset="0"/>
              </a:rPr>
              <a:t>cua</a:t>
            </a:r>
            <a:endParaRPr lang="es-ES_tradnl" sz="5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5366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81500" y="2819400"/>
            <a:ext cx="47625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183134" cy="50292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029200"/>
            <a:ext cx="1376896" cy="18288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0" y="0"/>
            <a:ext cx="6096000" cy="1981200"/>
          </a:xfrm>
          <a:prstGeom prst="wedgeEllipseCallout">
            <a:avLst>
              <a:gd name="adj1" fmla="val -13237"/>
              <a:gd name="adj2" fmla="val 77831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¡Qué! Las vacas no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cua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 Las vacas dicen “mu.”  Los patos dicen “</a:t>
            </a:r>
            <a:r>
              <a:rPr lang="es-ES_tradnl" sz="2800" b="1" dirty="0" err="1" smtClean="0">
                <a:solidFill>
                  <a:schemeClr val="accent4"/>
                </a:solidFill>
                <a:latin typeface="Calibri"/>
              </a:rPr>
              <a:t>cua</a:t>
            </a:r>
            <a:r>
              <a:rPr lang="es-ES_tradnl" sz="2800" b="1" dirty="0" smtClean="0">
                <a:solidFill>
                  <a:schemeClr val="accent4"/>
                </a:solidFill>
                <a:latin typeface="Calibri"/>
              </a:rPr>
              <a:t>.” </a:t>
            </a:r>
            <a:endParaRPr lang="es-ES_tradnl" sz="2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5366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81500" y="2819400"/>
            <a:ext cx="47625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Comic Sans MS" pitchFamily="66" charset="0"/>
              </a:rPr>
              <a:t>La vaca y el granjero se fueron para ver el pato</a:t>
            </a:r>
            <a:r>
              <a:rPr lang="es-ES_tradnl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s-ES_tradnl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05307"/>
            <a:ext cx="3767641" cy="5952693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4" name="Picture 8" descr="https://encrypted-tbn2.gstatic.com/images?q=tbn:ANd9GcTJKjItoLWyuaapsMBDgFy5Zb9ioXbOO5VgbL9bMRsahfalpqi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91000"/>
            <a:ext cx="1857375" cy="2466975"/>
          </a:xfrm>
          <a:prstGeom prst="rect">
            <a:avLst/>
          </a:prstGeom>
          <a:noFill/>
        </p:spPr>
      </p:pic>
      <p:pic>
        <p:nvPicPr>
          <p:cNvPr id="7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2819400"/>
            <a:ext cx="47625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93576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4375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farmer-clip-art-farmer-clip-art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2604382" cy="41148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2" name="AutoShape 6" descr="data:image/jpeg;base64,/9j/4AAQSkZJRgABAQAAAQABAAD/2wCEAAkGBxQSEhQSExQVFhQXGBwYGBgWFBsWFhgeFRoaFxkaGBsbHCggGRonGxgXITEhJSkrLi4uGB80ODMsNygtLisBCgoKDg0OGxAQGy8kICQtLDQyNCw0LCwsLTQsLCwsNCwsLCw0LCwtLywsLCw0LCwsLCwsLCwsLCwsLCw0LCwsLP/AABEIAPIA0AMBEQACEQEDEQH/xAAbAAEAAgMBAQAAAAAAAAAAAAAABQYDBAcCAf/EAEcQAAEDAgIGBgcFBQcDBQAAAAEAAgMEERIhBQYxQVFhEyIycYGRFCNCUnKhsWKCwdHwBzNDkqIkU2ODssLxFtLhFTVzk6P/xAAaAQEAAgMBAAAAAAAAAAAAAAAABAUBAwYC/8QANhEAAgECAwMLAwQCAwEAAAAAAAECAxEEEiEFMUETIlFhcYGRobHR8DLB4RQjQvEzUhVDYgb/2gAMAwEAAhEDEQA/AO4oAgCAIAgCAIAgCAIAgCAICv6e1qjgPRsHSze405N+M7u7b3bVDxGMhR03v5vJdDCTq67kNTdKy1MT5JcP7wtbhFhYAE7zfMr1hKs6sHKXSYxVKFKSjHoLApRFCAIAgPjnWFzkAgKzLp2apeYqFowg2fUPHqx8A9o/q1jdQnXnVeWj4vd3dJMVCFNZq3gt/eZBqk1+dRPPM47bvLWfda3sjldev0if+STffZeCMfq2voil86Tw/UyNucEs0DtxbISPEHaOVwsPBRX0NrvCxkn9aT7j5oXS80c/odXYyEXjlAsJALnMcbA+RHM4o15qpyVXfwfSZrUYOHK093FdBZ1NIYQBAEBV/wBoVGXUwlYSHQuD7gkGx6pItsIuDfkVCx0G6eZcCZgppVMr4kNovWuohA6UdPFa+MZSAc9zvHzUChtNp5Z6+v58iZWwEZaw09C46J01DUi8TwTvacnjvac/HYrelWhUXNZWVKM6b5yJBbTUEAQBAEAQGGrqmRML5HBrRtJNh/zyXmUlFXk9D1GLk7RRRtL6zy1N2U94odhkOT3fD7o+fMbFS4vaX8Yfn8evYW2HwKjrPV+X5K3T1sTekZFmWsJc/dfYBfebndlkVXToVLKc9Lvd8/stZUnCGZnSdTqXo6OEby3Gf8w4/oQPBdLhI5aMfHx1OaxUs1WXzcTSkEcIAgCAoGtOmnVL3U0RtCw2kcPbI9kfZHz7rXpNoY3+Ef7/AB6lvgsLlWeW/wBCU1f022NrYXtDWDJrmiwHxD8fPiteC2oo2p1d3T7+/j0jFYJybnDf0e3sWoFX5UH1AVPWIdJpCijb2mYpHcmixF+/C4eKr66zYmmlwuTqDy4ebZbFYEEIAgCAxVUAkY6N3Zc0tPc4WKxKKkmnxMxk4tNcDjtVVSU8RtYmGQxvadhF8OR2jrLl44eMqzpz4+qOswqjV06Vp6meiliqB0kZLJG72nC9p8PqFqnGrhpWfd+OgxWoZdJIsWj9a6iDq1Demj99lhIO8bHfLvKssPtThPX19n5FVW2fF6w09Der9eGnq0sZkdbNzwWsbfiMiT5ciVJr7ShBc3z+X+bzTS2fJ/XoQdRV1UuclS9o92LqAcrixPjdVNXaVWfH7enuT4YSlHh9zVNDxklJ4mQ3Wj9XV6fU3clHoMsXTx5x1MzeReXN8jl8l7hj6seL8fe54lh6ct8USdLrZVRZSxtnG5zOo7xAFvIBWFHar3S18vx6ESps+L+l28yNq3y1L+kqXXt2Yx2G+G8/rkoOJxs6r3/Or3JVHDwpKyKrrHpkuJhjNmDJxHtEbR8I2c+7bMwWEUUqk973dX59C3w9FRWZ7z7q9Sl0ZA7U0rIh4f8Al3yWcXz60YfNXY0Y+pbuV/ngd3jYGgNGwCw8FfJWOObvqekMBAEBA656UMFOcB9ZIejZbaC7aR3C/iQouMrclTbW9knCUuUqa7kUykpxGwNG7bzO9clOWZ3OgRmXgyWjVOvJBhceyMTe7YR3C481f7IxLadGXDVdnR3FRtCik1UXHeNI6z3cYaNnTzcR+6Zzc7YfO3MKfUxV3kpLM/JdrI8MNZZqryrzZsau6EdCXzTP6Sok7btwHut5ZDhsGWQXuhQcLym7ye/2PFesp2jFWiibUkjhAEAQBAcw1xorVVTHumiDx32t/qaSqDHLk8Sp9afjp9joNm1OZF9D+eTOf6Nq3QubML4QbONsiMrtvsvbPyUyvSjVi6b3/NToKkFNZeJ0QFcyVJ8a0DYLJcwfVgyEAQBAfHDJZQKrpfQccEBcMTn3aMROy5zyGXnxVxhsZOtWUXZLXQnUq8qlSz3E9qRRXno2H2Wumd3uuR5HCtmG/cxbl0P0VvUqtqVObLwOsK9OcCAIAgKHrpNjrIo90cZf4vNv9rVRbXqaqPV6/wBFxs6HMcul+hoKiLIIDzQ0klXKYI3FrAPXPG4H2RxJts5HgrLA4WVWXV9vyRcTXjSjd7+B0LRmjY6dgjiaGtHmTxcd5XS06caccsUUVSpKo7yZtr2eAgCAIAgCAo+vbLVVK73mvafu2I/1Kl2utF2P1RbbNekl2Fb0No7oo3MdY4nuNtoscgPIDzVTia/KzUlwS+eJc1ameSa6CRAUY1BYAQBAEAQBAeJog5pa4XBFiOIK9Rk4tSW9BNp3Rk0TOIa2nfsa68R5Yuz/AFW8lZbNq5auvH7/AJsRMbDPSfidKXTFAEAQBAc61g/9wm+BlvJv4rnNrf5PD0LzAf4l3mFVBOPE8mFrncAT5L1FXaRgt2o1EI6Rjval9Y48cXZ/pt811uCpqFFdevzuKDGTzVX1aFgUsihAEAQBAEAQFH17feqpm+617v5rD/aqXa70XZ90W2zVpJkYufLQ166tZC3FI4NGziTyAGZW2lRnVllgrmjEYmlh4Z6rsj1S1Ika14a8NcLtLo3MDhxaXABwzGYvtXuthqtHWa0PGHxlLEL9t+q9TMo5KCAIDWr9IRwtxSODQdm8nuAzK20qM6rtBXI+IxVLDxzVZW+dBs2NgXNe24uA9hYbdzgCs1sPUou01YzRxFOsrwf2fgwtJvNXScWKM22jrA7wW55eF1tpSyzR5aujpGha3p4Ipd72gnkdjh53XY0p54KXSc3Vhkm49BurYawgCAoGt8eCva7dJFbxaTf5BvmqDa8OdfqXzzRc7OlenbrNNUhYmvpAeqf8JWyl9aMPcdB1adekprf3LB5NAP0XYYb/AAx7F6HOYj/LLtZJLcaQgCAIAgCAICga3OvpAfZgHzc781z+13z7dS+5dbOX7fe/saapSwKRry49MwHshmXDMm/0HkFf7KS5Jvjc47/6KUv1EU92XTxdzdp9b6ip9EpnBgbE5ubWkOdhaWXdnbsF2wBSsbaWHkpdBo2di6k8TSiun+/ItS5Y7gIAgKFrlI70k32Na3D5Xv8AzX8l0WzUlQuul3OJ29Of6uz3JK3ztuS1PrZU11VT9Lgsxr29RuG4c27i7M53Y3gMti2bR51B5uFvU9bKxVSpjId/hb8Is65k7Q8yOAHWIA5myyk3uMEpqbrFBDStikecYc6zWsc91i4n2QeK6fCYinCmot669L49RT4rDznUcktNCcOs7T2aerdzbTut87KT+qXCMn3Mj/pnxlHxPn/Uw30tYOZpyfoSn6nphLwH6bonHxNvRunYZ3mNhcJAMRY9jmOAuBfrAbyF7p14TeVb+9HipQnBXe7xIb9odL6qOcDOF4v8L7A/1Bqi7SpZ6V+j7/mxJwFTLUcen7EADfNcsXZ8e24IOwi3midncwWX9n1XipjEe1C8tPcTiB7syPurq9n1M9K3R/ZR46GWrfpLOpxCCAIAgIN+hJnkmStmsSbCJrIrDcNhJ71GdGb3zfdZEhVoLdBd92Y36uAZmrrBzNSR+Flj9Mv95eJ6WIb/AIR8DXdSBnY0nID/AIkkUnyIC85Lbqr77P7HrPffSXddFV0z0oqz62Od3RDrhoYCL7LNJGJVG0Fzue77tV3llhLZOardR7gc4jrNwnhe/iqqSSejuSzV0toqOoaA+4I2OG0cfBbsPiZ0HeJDxuBpYuOWpw3Nb0a+iNAR05xi7n7Lu3X4ALZiMbUrLK9F1GnBbKo4SWeN3Lpf2JZRCzKw7Wwi4MNnA2tj2W236uRVqtmJ2anp2fkm/pL7pFipJi9jHluEuaDY7ri9lW1IqE3FO9mRJrLJo0tMaFjqLYrhw2ObttwPELdhsXOh9O7oK3HbOo4tLPo1xR80PoOOnuW3c45YncOAtsWcTjJ19HojGB2ZRwl3HVvi/sSaiFiaM8HXJEIeT7TnC3kbrfGXNs5WPPcTupRqxT+oZAWF7jeR7w6+QOTWnLJdBg+VVPmJW67lTi+SdTnt36rE/wCkV42w07vhmc3/AFMUrNXX8V4v2I2Wg/5Pw/J8/wDXpWfvqOZo4xls4HM4Te3gnLzX1wfdr+fIchB/RNd+hvaM01BUXEUgc4bWm7Xi227TY/JbKdanU+l+/ga6lGdP6kbGkaQTRPidse0t7rjb3javU4KcXF8TxCbhJSXA5lo4kNMb8nxuLHD4Tb/x4Lj8RTcJtM6WElKN0bS0Hs96ErvRqtrjlHN1H8A72XefyLlbbMxGSeV/Ojz9SFjaOendb0dIXSFEEAQBAQJ0VVSk9NVFjfcphg//AEdd30Ubkqs/qlbs0895J5WlH6Y37fbcfRqrSN6z2YyNrpXuf54jZP0tFatX7dfUfqqr0Tt2aGhLUaLacDYoZHe7FAJT5taR81qbwqdkk+xX9DYo4pq7bXa7FW1iZEZ43MpZIo3NLcDouixOBJxNF+Dm8Nyrcale8Fl7VYsMK3lalLM+25kpGgNAALeRNyM+9VE3dkxGZeDIQHiOUOvhINiQbG9iNoPNepRcd6MtNbzTq6SAysMjW9I4nDe/Wwi+e42HFb6dWuqbUG8q39V/nA2RnUUWovQ31GNR4gma9oc03adhG9epwcHllvMtNOzPa8mAgNWtgFnPJcLNOxxAyW2nJ3SMMseq+gpPRYnsqZonOBdhGF0YxEkENc3hY7V0uGoS5JNSav2WKXEV48o04p28STPp8P8Ac1LR/kSnu2s+i3fvw6JeT9jT+xPpj5r3NnR2n4pX9E4Oim/u5Rhcfh3OG3YV7hiIyeV6PofzU8zoSisy1XSiR9HZix4W47WxYRisd19tshlyW7Kr3tqaczta+hlWTBQdcaLoKls4/dzdV/APbsPiLeTlRbVw+udcfX8r0LjZ9a8cj4ehpKiLIxVUAkaWnf8AJeoSyu5hlt1L0yZojFIfXRdV19rh7LufA8894XWYLEcrDXeihxlDk53W5ljUwiBAEBiqceB3R4cdjhx3w33YrZ2vwWJXs8u8zG11m3ELHq30hD6uR07tuE9WFvwsG3hc3uoyw2bWq83p4e5IeIy6Ull9fEmqenZGMLGta3g1oaPIKTGKirJEeUnJ3bIPXfRhmp8bB6yE9I3iQO0PLO28tCiY2jylLTgSsHV5OpruZUaacPaHDf8ALkuTlHK7F8ZF5MhARj6SWN73w4HNecTmPJFnbC5pA35XBUxVaVSCjVumtzXR0NG5ThKKU+HFGJ+iZJT0kr8Mg/d9HfDHY3vn2id916WJhTWSnG8eN+PselWjDmxWnG/E9Pgqngsc+JrTkXsDsZHIHIHxWFPDReZKTfQ7W9zClSWqT7HuJKnhDGtY3JrQAPBRZzc5OT3s0yk5O7Mi8GAgNTSLS8Nib2pXBg8SM+7YpGGpudRJHipJRi2zqVNAI2NY3staGjuaLD6LsYxUUkuBzMpOTbZkWTBjkga4tLmtJabtJAJadlxfYVhxT3mVJrcZFkwEBH6d0YKmB8JyuOqfdcM2nz+V1qrUlUg4m2jUdOakjndDI6xY8WkYcLwdtxl+C5CvTdOdmdFCSkro2VpPZgdI+GRtTF22dobnt3g+H6yCmYTEOlNNGmtSVSLizo+itIsqImyxm7XDxB3g8wV1dOpGpFSic9UpunJxZtr2eAgCAIAgCA53rJoo0cplYP7PIc7fw3H/AGnd5bheg2jg7PPHd809vAusFic6yy3rzMAN8wqUsAsAIAgCAIAgCAx0tU2GqhmlBMTbi4F8LnAi5G8ZhWOzqkIVLyI2KhKdNxidLgma9oexwc0i4INwe4rqE01dHPtNOzMiyYCAIAgCApGvGjDG8VjBkbNmA4bGv+g/l5qo2lhcyzrv9/sWmAr/APW+72IprgQCNh2LnWrFqfVgye9BaS9DnzP9nlNn8GO3O5Djy7grfZ2LySyy3fNfcg4zD8pG63r5Y6QujKMIAgCAIAgMdRA2RrmPaHNcLEHYQsSipKzMxk4u6Odaf0O6hczo3h8UjsLWO7bSc8jvHPmMt65/HYKNPnJ6ef5LrCYp1dGtUeVTE8IAgCAIAgCA+OaCLHMLKdgeKGaaldip39U5uidmw93A88jz3KfhsdOk/lvnYR62GhVWqLhoLWqKoIjd6qb3H7z9g+13ZHkr/D4ynV03P5uKevhJ0td6J9SyKEAQBAeJ4Wva5jgC1wIIOwg5ELDSaszKbTujmdVROpJzTuuWHrROO8HceY/W0Ll8dhXSnp8/ridBhq6qwvxMiriSY54Q9padhXqMnF3RgtGoulTJEYJD6yHq/Ez2T4bPLiupwGI5SnZ716FHjaOSeZbmWdTyEEAQBAEAQFF11kMlZBEM8DC63OQ4QO/qt81SbWm21BfLv8Fvs6NoOT+W/snaDVqMNHS3c47bOIA5C21bKGyaSh+7q+1pLwNFXaE3L9vREZprQRiBey7mbxvb+Y5/8qBjtnOis9PWPmvx6eZLwuNVTmz0fqQiqyeEAQBAEAQBAYamlbILOHcd47l7hNx3GGrklojWeWmsyovLDsEgze34veHz79iu8JtL+M/z+fUrsRgVLnQ0fl+C80lUyVgfG4OadhBuP+eSuoyUleL0KmUXF2ZmXo8hAEBE6y6GFVCWbHt60bvdcPwOw+e4LRiKCrQy8eBvw9Z0p34cShUcxcC14tIwlrwdoIyXI1qbpyszoYyUldGwtR6MUVX6NURVI7IOCTm120+G3vAU/AV+SqL5px9yPiaXKQaOng3XVnOn1AEAQBAEBTqKLpdLTuOyJrbfytt8yT4Krycpjdd0fZe5YuWTCK3H3/BcVaFcCgKPp/R/QydUdR2beXEeH0IXKbQwqoVeb9L3fdF/g6/K09d6IxQCWEAQBAEAQBACFkGKjklpX9JTnI9qM9h35H9clOw2NnSe/wCfOJHrYeFVWZeNAaxRVQsOpKO1G7tDiR7w5+dl0dDEwrLTf0FLXw86T13dJMKQRwgCAoeutF0NQypbkyXqScMQHVPiB/SeKpNq4f8AmuPr+V6Fvs+tdZHwNBUBZmOoixtLTvH/AAvUZZXcwW/UevMtK0O7cRMbvu9n+kt8QV1uCq56S6tPncUGMp5Kr69SwKWRQgCAIAgKxqyz+2aQdvxsHkHfrwULDr96o+tehMxD/aprqZZ1NIYQEZrDR9LCbdpvWHhtHiL/ACUDaOH5ag7b1qvnYSsHV5Oqr7noUdcodAEAQBAEAQBAEAQGvUUuIh7SWSNza9uRC3Uq0qbujzKKkrMs+retRc4QVNmy7Gv2Nk/AO+R5HJdHg8dGqsst/wA8ymxODcOdDd6FsViQAgIvWfR/pFNLHbrYcTfib1m+ZFvFacRT5Sm4m7D1OTqKRQNHzY42u5Z94yXHVI2kzo0bC8GTf1Jn6Orli3SsDx3sNj53d5K+2TV3x+af2Vm0YXipdH3L4rwqAgCAIAgKzoPq6Qrme8Inj+XP5uUOjpiKi6bPyJdbWhTfaWZTCIEAQFB0zSdFM5u7tN7nflmPBcfjaHI1pR4b12P5buOiw1XlKalx4mkopICAIAgCAIAgCAIDFVU7ZG4XD8x3L1GTi7owT2qmsTg4UtSbu2RSH2+DXH3uB37Ntr9HgcaqiyS+dT+z4lRjMJl58O8uStStCA5eYOiqKmHc2QkDk/MfKy5PH08lVr50/c6PDzzU0+oyqCbzzTS9HV0sn+JgP+Z1fxKsNnTy1V2+un3I2KjmpSXV6anTV1RzwQBAEAQFY0p6jSNPN7MzDA4874meJNh4KFV5mIjPg1b7omU+fQlHitSzqaQwgCAr2uNOOiE2zB2j9l2X1t5lVO1sO5wU4716P8/csdn1cs3B8SqNdcXGwrnHoXB9WDIQBAEAQBAEAQBAYaumEjcJ8DvB4r3Cbi7ow1ctOp2nzKDTzH17BkT/ABGjfzcN/Hbxt1GBxaqxs9/r+SkxmG5N5o7vQtCnkE55rIzDpCT7cTXHws36NXO7Wjap4ff2LzAO9LxNdU5ONPSrsLWu3te1w8CpGGdqiZ4mrxsdXXZHMBAEAQBAQGvUOKjkcO0wte072lrhmOdiVFxkb0X1WfgScG7VUunQ3dXtKCpgZKNpFnjg4dofiORC20KqqQUjXXpOnNxJJbTUEBhrKYSxvjd2XtLT3OFl5nFSi4vieoScZKS4HL9G3DXRu7Ubiw/dNvzHguOxEMs2dLCSlG6NtaD2EAQBAEAQBAEAQBAa9VE67ZIzhlYcTSOW7u/W9b6FZ05Jo8TgpKzL/q7phtVCJBk4dV7fdcNvhvHeutw9ZVYZkc9XoulPKVDWZ+LSD7ezE1p7ycX0cqPazvU8Pv7lrs9WpeJrqnJ5paXF2AcXAKRhleoeJ6I6wuyOYCAIAgCAjtYosVLUN4xPt34SR81qrrNSkupm2g7VIvrRRdVdKejFjyfUyANk4NIybJ+B5Z7lRYLFclVcJbn8+fgt8Xh+Vhdb0dKBXRFGfUAQHONPw9FXyjdK0PHfax+YcfFc1tOnao/Hx/JfYKeakjGqomBAEAQGGmqQ8utezTa+49y9yg42uYTMxK8mTUkr23swF7uDdnidi2Kk98tDzc2mnLgtZ6PqwAgCA86O0h6HUCbPopOrKB8nAcRt8+Ks9n4rk5We756ETFUOVhpv4GGCYyvlqHCxldcDg0ZNHll4KPjKvKVG/nyxuo08kFE2FENprVbcT4G+9MweZt+Kl4NXqru9UaqztB9j9Dqi685oIAgCAIDHUsxMc3i0jzFlhq6sZi7O5yrQ+cDQcxmPmVxdXSV+w6hFj1W050Lm00x9WcoXn2f8Nx+h8O682djk0qc+756eHQVeNwv/AGQ7/cuyuSqCApH7Q4ML6af7RY48jmPliVPtSne0ulNeGq+5abOno495FrnS2CAIDU0nMWssO044R4/r5rbSjeV3uRhnnGIWNYBicdgG0neeQWbOpJye4xuDaIvzlcT9kGzR+acoo6QXuLdJtxsDRYAAcslqbb3mT0sGQgCAIDxNEHjC4XH5L1GTi7owewFgyFgHyijx1lKz7Zf/ACDEP9KsdmxvWXb6akXFytSl2euh0xdSc+EAQBAEAQHJtDttGRwcR5LjMQrTsdRF3VzbnhD2lrhcFaoyad0ZJvVrWIxltPUuy2RynYeDXnc7gd/16HA49TWSb1+fL/HU4vB258PAuatysK5+0Cnx0TzvYWuHnhPycVCx8b0r9DXt9yXgZWq26Sqwvu0HiAfMLlJKzsXx6XkyEBGVMo6bEezG2/idn1HkpMIvJZcWeXvNihgOcj+275DcAtdSS+lbkZRtrUZCAIAgCAIAgCAIDd1Ohx1r37oo7eLzl8sSvNkU9XLq9f6K7aM7QS6WX5XxTBAEAQBAEByjRux//wAjvquOxX+R/OJ01P6UbijGw09JtLmtjb2pHtYO8n/jzUjDQzTS+a6HicssW2XFvpFDlZ9TSjYRnPEOY/iMHmO4Lpv3KH/qPmvdFJ+3X/8AMvJ+xtaRroqqiqDC9rwYn7NoOEkXG0HvXqpUjVoScHfR+h4pwlSrRUlbVFH0c68TO76ZLk6v1s6BbjZWsyEBB0/rJTwLy49zOz4XKmS5kO71PC1ZOKGewgCAIAgCAIAgCA8yPDQSdgF/JZSu7GCzfs/oy2nMrh1pnF/3Rk3w2n7y6vZ9LJSv0lHjqmapboLOpxCCAIAgCAIDk+iHXYTxe4+a43Eu9S508FZG6o57PWiYsddTt3NxPPgDb+oBWmy4Xqp/NERMbK1JnSV0xQFf09q5C8STNxRShriXxHCXZEkOGxwO/eotbDQleS0fSvuSqOInG0XquspOif3LPH6lcpV+tl+txtrUZPE78LXHgCfIL1FXaRgi9BszdyaP6ruUjEPRHmJLqKewgCAIAgCAIAgCAwCmdUzMpme0byEeywbfH8SOKnYLDurNfO1mjEVVTg5HT4Yg1oa0Wa0AADYAMgF1aSSsjnW23dntZMBAEAQBAYqqXCxzvdaT5C6xJ2VzMVdpHLNCttC3x+pXF1fqOoRurUZNzVBt69x92A/NzfzKu9kLn36n9iu2i/2+/wBy/q/KY0dPSYaad3CJ58mlaqzy05PqZsoq9SK60c50Y20TO765rjqv1s6VbjZWsyamlX2id4DzIW2irzR5e4xaPZhe9v2Y/k2y9VXeKfaESC0HoIAgCAIAgCAIDXrpnNaMNsTnBovxcttGnnlY8yllVy9ataBbSsOeKV+cj+J4D7IXW4bDxoxst5z+IxDqyvwJlSCOEAQBAEAQERrdUdHRzu4sLf8A7OoP9Sj4qWWjLs9dDfho5qsV1+mpRaNmGNg+yFyE3eTZ0SMy8GST1EZepqne61jfO/8A2roNkLR9i9WVW0npFdpeFdFUQOvFUI6OXMXcA0C+ZxEA249W58FFxklGi+vQk4SOaquop9OyzWjgAPILkZO7bOgPa8mTQ0xmxrfeeB9VvofU31HmR7l6s7Tue0t8RmFha02ugcTcWk9BAEAQBAEAQBAfKGDpaynj3Nd0ruQZmL+It4qx2bSz1V83a+xFxc8tJ/N50xdSc+EAQBAEAQBAVXXe8ppqRpzmku7k1m363+6oONvPLSW+T9Cbg7RzVHwXqaFZoSaM9kuHFmfy2hUNbZ9el/G66Vr5byzp4ylPjbtNL0Z+zA6/wn8lF5Kp/q/Bm/lIdK8SX/Z5F1amQ+1Nh/kF/wDcuk2ZG1N3+aFRtCV5pdRL6yaa9GY3C3HNIcMTOJ4nkLjzA33UrEV+Sjpq3uRGoUeUeuiW8oun6I3iM0wmqZJCHgOBbE1gBdGANh6zT4ZbyanFpxhmnK8vTq9C0w0rytFWivPrM6oyeEBrup+lngiuBmXEnYAwYrnlkVMwlF1W47r+xprVOTjmPNc1rw5jXsL2m7S1wcLjYQRtHNalGVKXO3dWq8T2mpK6MlJUY232HY4cCNq1zhldj0mZl4MhAEAQBAEB4nmDGlzjYBeoxcnZGCxaiaLc1r6qQWfLkwH2WbR55HuA4rp9nYbk4Znx9Pz7FLjq+eWRcPX8FsViQAgCAIAgCAICrUPr9JzSbW08Yjb8T7knv7Y8lChz8TKX+qt4kyfMw6X+zuWlTSGY6iUMY552NBcfAXWG7K5mKu7EHqJAW0UZPaeXPPPE42PlZRsEmqKb46+JJxkr1XbhoR+vdHIHRVTC7DGCyTBm9jX5F7OBsXC+7I7rjTjYS0qLhv6k+KNmDnGzpvju6+pmroWjgqaw9E0ejQRBrbAgOdJnfjizcCTndoWqFKnWqWS5iXqbalSpSp3b5zfoTdRqsw9h7m8j1h+B+a8VNjU39EmvP8+Z5htKa+pJ+Rii1UF+tKSOTbHzJK1w2Kr86fgre57ltN8I+f8ARD6M0FDV1VQXNJghIjaMRGJze0SRmc88veC24fCUpTkkuatO18bitiakKcdec9Sd0jqvRFl3RsjDR22no7cydh+9dTamFoW1SXl87yJTxNZPR38yjQaLdJO4ULnysGTpJG4WDvd7XkDwCqZYWNWWWlqlx3ef4LT9Rkjero+gs/8A0xMB2oyd4BPyuFrlseuldNefseFtGlfcyLqqV8ZwvaWnnsPcdh8FXVaM6TtNWJlOpCorxdzCtRsCAy09O6Q2Y0uPIX8+C2U6U6jtBX7DxOcYK8nY8aVpJoZIoQxpfKOrd1hcHsk7L7N+8KZ/x9SMlGW9/N5pjioSi5LciZ0PqccQlq3B5GbY2/ux8V+13Wt3q3wuzo09Z/Pcr6+PclaGnWXBWZXBAEAQBAEAQGKqnEbHPd2WtLj3NFz9FiUlFNvgZjFyaSIHUSAimMzu3O90rvvGw8Mr/eUTBRfJ5nvk2yVjJLlMq3JWLGphEITXKoLaV7W9uW0LBxMpw28r+SjYuVqTS3vTxJGFjeqm9y18CVo6cRxsjbsY0NHc0W/Bb4RUYqK4GmUnKTk+Jg01pAU8EkzvZGQ4k5NHiSAvNWoqcHJ8D1SpupNRRp6p6LNPTta794845N3Wdu8BYeC14alydOz3vVnvE1eUndbloiZUg0EdrDpD0emll3tb1fiOTfmQtNepydNyNtCnylRRNPV2lbR0TTJ1SGmSQnbc5m/EgWb4LxQgqNHndrNleTrVeb2IjIqc1wFTVu6OmveKEuwgjc+Q3zJ3D9HSouv+5V0jwX3ZtcuR5lPWXF/ZFsghaxoYxoa0ZANFgO4BToxUVZEJybd2ZFkweZIw4WcARwIuF5lGMlaSujMZOLumaL9CQH+GPAkfQqK9n4Z/wXp6EhYysv5BmhIB/DHiS76lI7Pwy/gu/X1DxlZ/yN6OMNFmgAcALBSoxUVaKsiO5OTuyq6+vB9Hjjzqela6IDaLXuTwbe3lyKhY3XKo/VfT50E3B6ZnL6balsU8ghAEAQBAEAQBAVvXFxeaalxFrJ5LPINrtZY4L/av8lDxd5ONPhJ6+3eS8LopVOKWh70bpQCOSc4Y6KNuGIW6zgw4cfIG2FrdpXqnVSi57oLd3cfYxUpXkob5vf38PcmqKcvja9zCwuF8Lu02+423qRF3SbViPNKMmk7kA6T0uva0Zw0l3OO50rsgPui/cQVFvytey3Q9fwSbclRu98vT8lmUwiFYrZ21NVhJAp6Q45HE2a6X2Wk7LNzJ55FQ5SVSrb+MNX2/gmRi6dO/8pbuz8lljkDgHNILSAQQbgg5gg8FLTTV0RGmnZnpZMFb0kfS6tlOM4oCJZjuLv4cf1JH5KHU/dqqC3R1fbwX3JdP9qk5vfLRfdklrJQmemlib2nNy5lpDgPEi3it1em6lNxRpoTUKikypaEMcrYyyI1dRgGIynDDT7g0AghtrZBoubXUGi4zSaWaXXuj1dXcusnVc0W7vLHq3v51l3oOlwDpsGPO/RklvK2LPYrKGa3O39RXTy35u7rPNbpGKEXlkYz4nAE9w3rzOrCH1OxmFOc/pVyFm12pAcLXPkdwZG4nwva6jvHUb2V32IkLBVd707We49ZXvzZRVRH2mNZ9XLMcS5bqcvJfcw8MlvnH1MbtY6jdQTHvcAPOxR4ipwpvyM/p6fGojyavSM2TIYqcH2pH9I4dwG/vC858TPdFR7Xczkw8N8nLs0N3QmrzYHGV73Szu7Uj9vc0eyP1syW2jh1TeZu8nxZrq4hzWVK0egmlII4QBAEAQBAEAQGjpnRUdTH0cgNr3BGTmkbCDxWqrSjVjlkbKVWVOWaJWJ9BVsbY42ujqIYnte1jvVuOC+Fp3FoJvmdoChuhXilFNSiu7dwJir0ZNyacW+825ZtJTjoxEymBydIZA9wG/DhOR/VxtXtyxVTTKo9d7+B4Sw0NbuXVuJvQuimU0QiZ3ucdrnHa48/yCk0aUaUcsSNVqyqSzM3nC4stprOeaEhayZtFVYWsiL5LONm1D3OGBzr9oBuwcs9llU0Uoy5Gpwu9f5a6P59i1qtuHK0+Nl2LiWPRlV0kktRJLgjY98UbMYawBhwue/PrEkG18gFMpyzSc5OyV0u7iyJUjlioRV27N9OvBGGu1jdM4wUI6SQ5Olt6qO++/tHhu79i8TxLm8lHV9PBHqGHUFnraLo4sltB6JbTRYAS5xOJ7z2nuO1xUijRVKNl39ZorVXUld93USK2mogq7VeN0hmifJBKcy6J1g74m7D8rqNPCxcs0W4vqJMMTJRyySa6zXl1dqXZGvltyYGnzaQvDw1R6Oo/T0PSxFNbqaMtHqdSsOJzDK7e6VxeT3jsnyXqGCpR1au+vUxLGVZaJ2XUTdPTMjFmMa0cGtDR5BSYxUVZIjSk5atmVZMBAEAQBAEAQBAEAQBAEAQBAEAQBAQ+tNKx8Di9jXFoyLmgkd19i0YiEZQ5yub8PKUZqzOY6Ega6azmtIvsIBCp6EIueqLitJqGjOwUkDWMDWNa1vBoDR5BXsYqKskUUpOTu2Zl6PI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Oval Callout 7"/>
          <p:cNvSpPr/>
          <p:nvPr/>
        </p:nvSpPr>
        <p:spPr>
          <a:xfrm>
            <a:off x="0" y="304800"/>
            <a:ext cx="4572000" cy="1981200"/>
          </a:xfrm>
          <a:prstGeom prst="wedgeEllipseCallout">
            <a:avLst>
              <a:gd name="adj1" fmla="val 19381"/>
              <a:gd name="adj2" fmla="val 88575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Escucha, vaca.  Los patos dicen “</a:t>
            </a:r>
            <a:r>
              <a:rPr lang="es-ES_tradnl" sz="3200" b="1" dirty="0" err="1" smtClean="0">
                <a:solidFill>
                  <a:schemeClr val="accent4"/>
                </a:solidFill>
                <a:latin typeface="Comic Sans MS" pitchFamily="66" charset="0"/>
              </a:rPr>
              <a:t>cua</a:t>
            </a:r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_tradnl" sz="3200" b="1" dirty="0" err="1" smtClean="0">
                <a:solidFill>
                  <a:schemeClr val="accent4"/>
                </a:solidFill>
                <a:latin typeface="Comic Sans MS" pitchFamily="66" charset="0"/>
              </a:rPr>
              <a:t>cua</a:t>
            </a:r>
            <a:r>
              <a:rPr lang="es-ES_tradnl" sz="3200" b="1" dirty="0" smtClean="0">
                <a:solidFill>
                  <a:schemeClr val="accent4"/>
                </a:solidFill>
                <a:latin typeface="Comic Sans MS" pitchFamily="66" charset="0"/>
              </a:rPr>
              <a:t>.”</a:t>
            </a:r>
            <a:endParaRPr lang="es-ES_tradnl" sz="32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5362" name="AutoShape 2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data:image/jpeg;base64,/9j/4AAQSkZJRgABAQAAAQABAAD/2wCEAAkGBxQTEhUUExQVExQWGBoVFxcXFBwZGBsbGRQYGhkdFxceHyggGBolHBQWITEiJSorLjAuGx8zODMsNygtLisBCgoKDg0OGhAQGywlHyUsLDIvLyw3Li0sNSwsLCw3LC0sLDQ3LDQsLCwsLCwsLCwvLCw1LSw0LCwsLCwrNCwsLP/AABEIAMgA+wMBIgACEQEDEQH/xAAcAAEAAgIDAQAAAAAAAAAAAAAABQYEBwEDCAL/xABMEAACAQMBBQQGBAoGCAcAAAABAgMABBESBQYhMUEHE1FhFCIycYGRQlJyoSMzYnOCg5KTorEWJENTVLIIFTRjZJSz0hdEtMHCw9P/xAAZAQEAAwEBAAAAAAAAAAAAAAAAAQIDBAX/xAAhEQEBAQEAAgICAwEAAAAAAAAAAQIRAyESMQRRE0FxQv/aAAwDAQACEQMRAD8A3jSlKBSlKBSlKBSlKBSlKBSlKBSlKBSlKBSlKCC342rJbWUs0WBINCqSMhTJKkerHXTrzjyr43I2413ahpMd9GzQzAcBrTqB0DKUcDwau/fLZ5uLG5iX22ifR9sLlP4gta53A3gSC4DudMF4iAsfZWUD8GW8A6toyeqoOtBt+lVybeJ5maOwjE5UlXnclbZCOYDgZmcfVTgDwLKaDdUS8b2aS7PWMkxW48hAhw4/OFz50GVeb12UT6GuYu8H9mrh5P3a5b7qxv6bWuM/1nHj6Bd4+fc1NWVjFCoSKNIkHJUQKvyAArIoIex3ps5m0R3MJk/uy4WT4xthhz8KmKqfafu619s+WKNQ0y6ZIwccSjAlQTy1AEfEV582TvReWD6Yp5YChwYZCdI8Q0L8F+AB8DQehe0raJisWVGKyTstupBwR3h9cqehEYkb4V1dlTk7PVSSVjlnjTJzhEncKoz0UeqPICtWz9oh2k8CzqkRhDMSjEo8j4QNx/FYUsAGJyX4Gts9mUGnZtuf7zXP++leQfc4oLRSlKBSlKBSlKBSlKBSlKBSlKBSlKBSlKBSlKBSlYm1NpxW8ZkmcRoOGTzJPJVA4sx6KASelBl18TSqoLMQqjiSTgD3k8qpu2d5p9AfAsIWOlHmjMt3KeggtF9ljzGskjrGKrwtJZm1mFWYEFZNoObqQeYtkKwQH7B99RbxfONa+oup3xtmOIDJdn/homlX4ygd0vxYVQNzN0jel3lRorASyd3GSNcy96xCkoSohX2cqx144HHOL7S95buCNbf0wkzKe8SOGONVi5c8F11HIGG5Bq2l2dRsuy7IPnPo8fPwKAgfIipl6jWbm8qetrdY0VI1VEUBVVQAqgDAAA4ADwrspUbt6W4CKtsoMkjBNbcUiXBLSMuQXwBgKObFQcDJBVJUqO2RYSxahLcyXOcYMiRKV8cd2igg+BHDxqPvti3Clpre6labUWEczAwOuc92VC/gxjgHX1hwJ1cQQsNY13s6KX8bFHJj66K38xWQK5oMN9lQGNojDH3bjSyaAFYeBGMGta3WxIdnSrbi1ldJCzW81tcG2k9UZaKVldBJIo4qxJLKDnJQk7WqK3m2R6VbvEDofg8T9UlQ6o3HuYDI6jI60TOd9qRFvBNDx768gXwvbaO6iH662bvEHL1pGIFWO03rZUD3EP4FhkXVq/pNuR4kqBIg8yhUfWqK2Td9/CkjLoc5Dp1SRSVkTP5Lqw+FdC2UlvIZrMhHJ1SRHhDN46wPYk8JV48tQYcKpN/t1a/GnO4q/wBpdJKiyRusiMMqysGUjxBHAiu6qRZqHRr3Zq93KGPpNmcKsjjBdHXlHcYwVlHBsrq1KQRbdl7QS4hSaM5R11DIwR4hh0YHII6EEVdyMqlKUClKUClKUClKUClKUClQt7vXZxMUa4jMg5xxkyyfu4wz/dXR/SnUMw2d7Ln/AHAh/wCu0dBYaVqvanbTHDI8RsbgSRsUdXeNSGBwRwLfPrWB/wCOo/wDf8yP/wA6Dau29qLbQtK4LYwFReLO7MFREHVmZlUe+q7NELZPT778Nd+zFGvFY2kOFhtVP0icBpObcScKMCq7C7RE2nf2cLQm3CPJMMyhw7rA6ovsjiNbMPNRVl3vguDeQuttNcQxxHu+6aLAmdirs4kkXiI1UKePCSSlWzJbysG0s3eQ3FyQ9wwxw9iNT/Zw+CDq3NzxPQCSArHjtL+TGm2jgHUzzgsP1cQYN+2KgN9LbuYJUlu5Lm6aNgltbL3SKW4CSUKTIIwSPbk0seGCTis/ja7f5/Hmcy1/YbOfbO1XC5MTPl3HJLeM6VwehYLgY6uT0NelY1CgKBgAAADoByqt7lbpw7MthDH67nDSykYZ2x4dFHIL0HiSSZZ7qrd45Jm7vUhmuaw4bjNZSmpl6rrNio7U3puI9r21itvqgmiZ2lw2QRr5H2QBoXIPH1xy687C29eSbUvLaW30WsSqYpdLDOdP0ycPqyx4ctOKt9KlUr5LUdgOZArDnuR4j51Fq2Z1l95XIaog3XGsy3mzUTXWmvFZFLuLC5XaF3HbCFkcR3YSVnTjJqjk0SKGA9aAMRp5yZzxrtf01fasJG8TDPC4+Gt42PyrN3n2VFLf2RlBIeO4hGl2RtWI5VKujBlIEMnI9akE3WC8Eur1R4elM/3yaj99LmVGfNvPqVAbBjuBfLN6LNbRNGyXLTNEFZUUtEwCSMS6tkZwBpdsngBVQ2km2HmlfZYDWLyyPC2QA2qRmkZcnipkMhB5EEEcCK2YdzrdzmczXX5NxO8kfDjxhJ7s/FasCqAMAYA4ACpk4prV1e1zSlKlUpSlApSlAr4llCqWYhVAySTgADmSTyFY+1dpR28TSytpRcdCSSThVVRxZiSAFHEk1B2+yJLwiW+XEYIaKzzlFxxVrjHCWXrp9hemojVQfQ2/Nc8LCINH/ipgVh98SDDz+8aUPRjX1/RNZeN5NLeH6jN3cHu7hMKw/Oaz51YwKUGPZWMUKhIo0iQclRAqj4AYrIpSg1p2qdnRvM3VqALkDDpyEwA4ceQkA4AnmMA8gRoaaJkZkdWR1OGRgVZT4Mp4ivYlQm8e6VpfDFzCrsOCuMrIvukXDAeWcUHlQHBBBIIIIIOCCOIII4gjxqzWvaDtONQq3spA4DWsbn9pkLH4mth7R7DYic293JGPqyxrJ8MqUPzzUYvYdPnjeRY8e4bPy10FG2hvptCYYkvJyPBWEYPv7sLmpbcLZd20ZmWR47Jri2RxnKzyNewLwB5hRklx1AHH1sbG2D2MWkRDXMkl0Rx0kd3FnzRSWYeRYjxBqw7/AMiQWUYRPZuLTuoUABfu7qJ9ES8BnRG5xyAUngBQWG7PAmqVd70Rlitusl2w59woKA5xgzMRED5as+VfFzay3Z1XpBTmtqh/Ar4d5/iH829XwXqZFFAAAAAHAADAHuHSstWV3+HGpPaPXaN+3spb2/gXLzt8VHdqD8TR0vHPr30wH1Yo4Y1+9Gb+KpGlR2tf48/dnUQ+xi3F57t/feTAfsq4H3UO78J9pS/25JH/AMzGpelO1aZzPqRBndKzPE20BPnEp/nX1/RKy/wtv+4T/tqapUdOT9IYbr2w9iMxfmZHi/6bLWTBDdQnMF0zj+7uVEi48BIumRT5kv7jUhSp6rcZv9MC53h7662fHLE0Fwt0TpJ1Rsps7lWaKUABhllBBCsMjI61sCqLtCxSZCkgyDggg4ZWByrIw4q4PEEcjUxudtZ5UeGc5uLchXbGO8RhmOUActQBBA4BlcDgBWmddcXm8Xw9z6WKlKVZgUpSgUpSgVwzAAknAHEk8q5qub1nv2isRyuNTT46W8eO8H6bMkfudiOVB17Gj9NlF7IPwK59DQ8tJ4G4YfXcZ0eCHoXNWeuFUAAAYA4ADlXNArHvL2OJdUsiRr9Z2Cj5k1kV5l7WZpX2rcrMSe7ZREDyWMxqV0jpnJJI65oN/wBvvfYO2hL22ZjyAnQn5ZqbBrxwVB5gVtfsP3slE/oEjF4nRmh1HJRkGSin6hXUcdCvDnQbwpSlApSlAqgyTek3ks54pAzW0A6DSQJ3x9ZpAY8+EfD2jm/Vrndb/ZYz1bW7faeV2b+JjVd/To/Hz3aVpSqv2lvKNnymLI4r3hXORHqGvlxxjn5ZrKO3V5LVjhuEfOh1fHA6WBx78HhXbWgtxdYv7f0f2i41aeRi/tNWPo6cnj1xW/anU4p4vJ853hSlKhoUpSgp+0e0a0imMREr6TpeREBRSDg/SBbHXAPxq2W86yIrowZGAZWHIgjII+FaW2huDepMyRxd6hY6JA6hSpPAvkgqfHh7s1tzdzZptrWGAtqMaBSehPM48sk48qtZP6Y+PW7b8okaxIJO62haychMJLV/P1GnjJ8cGFwPzhrLqP2q2HtSOYu4MfpPoP3OajP2t5p3FbBpSlbPNKUpQKUpQKru7n4W5vLk8R3gtYz+Rb5D/OZ5h+iPCp6eUKrMeSgsfgM1DbixFdn2xYYZ4xM/25syv/FIaCdpSlArSX+kHYIs1rOMB3WSNvMIVZT8NbD4it21oLt6vy9/FF0hgB/Slck/dGlBrar32KbPaXaiOB6sEckjH7SmNR7zrJ/RNUSthdhm0jHtIxfRuImUj8qP11P7PeD40HoSlKUClKp+8PaVYWchiklZ5F4MsSF9J8GI4A+Wc0FwrXmxU7s3EB5w3My/oyP38f8ABOo+FWXdrfCzvs+jTBmHExsCkg8yjYOPMcKid6oO4u47n+ynC28x6LICTA58A2p4yfExVXU7G3g18dvulKVk9BjWmz4oiTHFHGW9ooiqT78DjWTXxOhKsFbQxBAbAOkkcDg8Dg8cGordvaE8ys00caBWaLKOxZnjkZHJUqNCkrkDLHjRHeekxSlKJKUqE3onnRU7iREMjrDhoyzEyMBqQ6gAVTW3EEerQt5OpulddtCERUBYhVCgsSzHAxlmPEnhxNdlArCuV13NlEOOZ+8byWGKR8/t90P0hWbXG5dv380l6fxenuLbzTVmWUeTuqAfkxA/Sq2Z7Y+fXMf6uVKUrV55SlKBSlcE0EJvvfLDs+7kdggEEgBJ+kyFUA8yxAHmaktlpphiUdI0HyUVTtrYv4p7iRgllDFKLcscLI5iZWuG/wB2oJCZ5+s/VCLVu3dCW0t5BxDwxuP0o1P/AL0EjSlKBWlu2nc24e4F7BG0yMipIqDU6lM4bSOLKQenLHnW6aUHj1bdydIjkLctIjbV8sZravY5uRcpdLeXEbQRxqwjVxpd2ddOdB4qoUtzxxIrduKUClKUGve2XeySytkihJSa5LKHHNEQDvCp6N66KPDUT0rz0BXpjtL3N/1lbqqMEniJeJj7JyMMjdQrYHEciFPHGD5621u/dWhIubeSLH0ipMZ90i5U/OgwLedo3WSNmSRDlXU4ZT4g9K2fY9r/AHkJt9o2onjdNEjxEAsCMEmNsDPXgw48sVqtXB5EH3Gvqg3Luzvnbu4tjP3hx+BkkBR3XosoIGJhyJHBuY4kgXCvM8oGDnlXoTYe7N9DaW7JKJXMSGSC5JBVyg1BJ1BK8c+qwbjyIFUuP06/H+Rz1pKVBvJ6LcMW4QXLA6ukc+AuGP0VkAXB5agfrCsmbazRcLm3ntz4mMvHw697HqQD7RHupHtW1nVlEsMqsCrLrRgQeYZc/capzjp7NfVSdKg02a8YxbXTIvSOVe+jX7JJWQDy1kDpiuMXX07y2UfkWxDfN5mA+VQn3+kxd3SRI0kjKiKMszHAHxqK2fE08ouZFKIgIt42GG9YYaV1+izDgqniqk54sQMLVZRMslxdrNKp9Vp5k9U+McQwiHjzC586kk26jnEMc856d1BIy/vMBB8WqeItn/V4la67idY1LuyoijJZiAAPMnlXTDs/aE3sxR2in6Uz944/VRnSfjIKl9m7mwo6yzs93MpyrS40IfGOIAIh4+1gt51MxWW/yMz69oWx2dJf81eGy+kWBSW4H1VU4McJ6scMw4AAHUb5FGFAVQFUAAADAAAwAB0FfVK0k44t7ur2lKUqVSlK4JxQc1V9oyG/la1jJFrGdN1IP7RutvGfD+8Ych6nMnT27Y2hJPIbO0Yqwx6RcLx7hSM6UPI3DA8B9EHUfohvnbBFtDDZWYEcs2Yosce7QDMsxznJUHOTzdkB9qg6igvZ+7UAWVo4DAD1Zp0PBB07qIgE45uAPoEHUe8m8+0dmXs1rDclYYmzDG0aMndONaDiuogaivP6Nb82ZYJBEkMQwkahVGcn3k8yxOSSeZJNal7ftgH8DfIOA/ATeQJzEx8tRZf0loJ3s67T1vWFvcqsNyfYKn8HLgcdOeKPz9Uk+R6VsevIWylc3EAjz3nfRaMc9Xerpx8a9e0ClKUClKUClKUCuCM1zSggtsbn2VyrLLbQksCNYjVXGequBkHzrTm8PY9exOfRSt1EfZyypKPJgcKfeDx8BXoClBqjs87KO4dbm+KvKpDRwqdSIw5M7fTcdAOA58TjG16UoFYV5si3l/GwRSfbjVv5is2ui9u0ijeWQhUjUuzHkFUZJ+QoISXcvZgBZrK0UDiSYIwB5k44VEbl7vWEq3EqW1q8bXMgiYQxsuhNMfqHGNOpGPDxNaW3734n2i7FyyWw4xwA8MDkZB9N/fwHTxPoLcDZHomzrWAjDLGC4/Lf13/iY0ErbbMhj/Fwxp9mNV/kKy6UoFKUoFKUoFKUoKL2nb+jZyCOIK91IMoDxVFzjvHHXiCAOpB8DXn3a205rli9zLJOx4+u2QPsp7KjyAFZO822Wvbya4OW72QiMY46AdMSheedIHDxJ8aiYySOPDy8Pf50E9upvXc7PkDW7nRnLwsSYn8cr9Fvyhx9/Kt97jX637y7RAYKwW3hVuaIgDS+5mmZlOOYiSvNNbz/ANH2VjZ3Cn2VuMr5aoYywHx4/E0G06xNrbOjuYZIJV1RyKUYeRHQ9COYPjWXSg1B2a7gra7Rm9JcNNb8bdMYDxtwE/gTzTA9ls55qa29njjrUZt3YwuApVjFPEdUMyjLI3XI+kjDgyHgR5gEVlNsN/rKzS4TuborNbsoyY5UZBKskLfSTNvjB9ZS2COIJC9UpSgUqO29tT0eLWF7x2ZY44wcF5HYKq5wcDJyTjgAT0qRoFKUoFKUoFKVhPtNRcLbkMHeNpVOPVIR0VwD9Yd4hx4GgzaUpQKr3aFaPLs28jjyXaF8Aczhc4Hvxj4127zXbgwQRMUknlALDGVijHeTNx8VUJnoZBURtPed7iaK2sshJXaN7wAFF0IzOIAfxrjRp14KKWHtEEANQ9ku6hvrtZWGba3ZXckcHceskY8eOGbyAH0q9I1g7G2TFawpDAgSNBwHUnqWPNmJ4knnWdQKUpQKUpQKUpQKUpQRcW7losxuFtoFnJyZBEofJ5nVjOT41SN5+x63uZ2mhma21sWkQIHQknJKAkaCeJ6jyrZdKDQu+vZHNA4bZ6NPCQAULjvUYDicsQHVjx4cQSeGK2b2X7uNY2CRygLM7NNKAQcM+MLkcCVVUX4VbaUClKUCq/veoAtXwMpdwYOOI1sYjjw4SkVYKgN8xmKEeN3a/dcxt/JTQT9KUoKdtrbVsNpwx3E8MK28RmUSyKmqWYmNCuojJWNZf3gqz2+0YX9iWN/sup/kah92ohJJeysAwe6ZBkZGmGOOLH7SSH4mo7dPdmzms0aW1t5WZpWJeBGPrTyHmRnriguQNc1X13J2ePZs4F+zGF/livo7nWf90R9mWRf5NQZG9W2hZWk1yy6u6QsFzjUxICjPTLEDPnXnHbO/W0Lli0l1IgP0IWMSDyAUgkfaJrf9xuJZOpV45WQ8Chu7jQfeveYPxFY0PZnspeVlEftFm/zMaDQOy98L62YPHdzDHHTJIZEPkyOSMe7B8625s3f63vRs+fvIorlLkQSwaxqImjaI92vtNGXeF89NODxBq5W25ez4zlLK2B8e4Qn5kV0b62kaWEpVFQRmOYaVC47mZJRy+xQWWlKUFP2jseO92i4m1NFbW6JoDlVdp5GaRZApBZdMEPqngc8QazLpANpWcagKiWtyyqBgDElqgwByADEV9bsnNztJv+JRPgtlbEfe7fOl+uNqWjdGtrpPj3lq38lb5UFipSlApSlApSlApSlApSlApSlApSlApSlAqv70HVNYR4zqutR8hFbzSZ/aVB8asFV6Y95tSNc8La2Z2H5VxIFQ+/Tby/tUFhpSlBXdxP8AZ5PO7vf/AF09fW4jf1QL1jmuIj+rupU/+NcbmgKtzH1ju7jP6yTvx904pu2dFxfQHpMtwg/InjBJ/exz0FhpSlApSlAqA3+XOzrperRFB729UfeRU/Ve339aGGHPGa6tkHmFnWWTH6uGT5UFhpSlBXd2hputor43KSD3NZW4/mjfKud6z3cllPnAjuVR/szo0IH7ySI/CkR7vajqTwubZHUflW8rK/8ADcRfKpHb+zvSLaWHOkuhCt9VuaMPNWAPwoJClRm7e0/SbaOUjS5GmRfqSISsiHzV1YfCpOgUpSgUpSgUpSgUpSgUpSgUpSgUpSgVXt0fwnpF0f8AzEzaPzUI7qPHk2h3H5ysXtO3i9C2fK6nEsg7mHx1uCM/ojU36NecNkbXuLXHo9xNDjjhJGCn3p7J+IoPXVK832PaxtSPnNHN+dgXPzTRWe3bRtEjGizHmIpM/fNig3Bs891tG5j5C4jjuV82T8DL8lFv+1XRt+6S2vrSZnVe/wA2bqWAJ1evCwB4tpdWXhy74mtB7W3v2hdv3zXTq8KsQIfwOI2x3mgphj7Kkgk8BnpUGk2qTXMzuT7UhctIPBlcnOVOCPdQewKVW9w94fTLbLkd/Ee6mxyLBQVdfyXUq495HQ1ZKBSlKBVX2ldJJtS2hZ1Ho8T3JUtgl5MwxYGePqG5zzxlfEVY7m4WNGkdgqIpdmPABVGSSfAAE15P3p2wb66muXH4xsopHsxgaY18iFAzjqSetB61pXkO02nPEAIp54gOQSeRAPcFYYrLO899y9OvP+al/wC6g9D7/XqWyQXjuq+jzAkFgC8cg7uVVB4sQrhwo4kxiq1tTtss0B7iGedumVESfFmOofBTWjJJi765S0x6mR2ZiOo1Ekjma5urbu30g6lIDxsebIw9UnzHFT5g0G4uy/ftpryZJ1SJLuTXEEzpWYIAyEk+06IGzwBZWwMnFbfryLsi5KyhRqJkwuEBMmc5RowOOtWAYY8POvVG7c072sDXKhJzGplUdGxx4dD5dOVBJUpSgUpSgUpSgUpSgUpSgUpSgUpSgqXaHuQm04kUyGKWIlo2xqX1gAwdMjIOBxBBHzB0ptrs02lbk/1fv1H07dtef0OEmf0TSlBV7yzki/GxSxfnInT/ADAVi9+v1h864pQTGw7G5aRHgt55sMPYhdlIPAgtjABBIyTjjVo2f2QbSfmsMC5OO9lywXPDKxhhnGOGaUoNu9n+5I2cj6pTPLIEVm06VCx6tCquSeGs8SSeXLlVupSgUpSg6L+zSaN4pVDxyKUdT1VhgjI4jgelaf272INktZ3Ix0jnU8P1qcce9SfM1zSgqV32VbVQ4Fuso8Y548fxlD91dA7M9q/4Nv38A/8AspSgkLPsg2m/tLBF9ubP+RWq+7s9j1vGoN83pjDgigNHGgJyRgNmTJyfW4ceXWlKC+bJ2DbWwxb28MOeZjjVSfeQMn41I0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5366" name="Picture 6" descr="http://content.mycutegraphics.com/graphics/animal/cow-with-black-spo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2600" y="3667124"/>
            <a:ext cx="3998590" cy="3190876"/>
          </a:xfrm>
          <a:prstGeom prst="rect">
            <a:avLst/>
          </a:prstGeom>
          <a:noFill/>
        </p:spPr>
      </p:pic>
      <p:pic>
        <p:nvPicPr>
          <p:cNvPr id="21506" name="Picture 2" descr="http://images.clipartpanda.com/cute-duck-clipart-yToabMxT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1"/>
            <a:ext cx="87744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464</Words>
  <Application>Microsoft Office PowerPoint</Application>
  <PresentationFormat>On-screen Show (4:3)</PresentationFormat>
  <Paragraphs>61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Los animales confundidos</vt:lpstr>
      <vt:lpstr>Un día, el granjero se despertó y todo era muy loco. </vt:lpstr>
      <vt:lpstr>Slide 3</vt:lpstr>
      <vt:lpstr>El gato y el granjero se fueron para ver la vaca. </vt:lpstr>
      <vt:lpstr>Slide 5</vt:lpstr>
      <vt:lpstr>Slide 6</vt:lpstr>
      <vt:lpstr>Slide 7</vt:lpstr>
      <vt:lpstr>La vaca y el granjero se fueron para ver el pato. </vt:lpstr>
      <vt:lpstr>Slide 9</vt:lpstr>
      <vt:lpstr>Slide 10</vt:lpstr>
      <vt:lpstr>Slide 11</vt:lpstr>
      <vt:lpstr>El pato y el granjero se fueron para ver la oveja. </vt:lpstr>
      <vt:lpstr>Slide 13</vt:lpstr>
      <vt:lpstr>Slide 14</vt:lpstr>
      <vt:lpstr>Slide 15</vt:lpstr>
      <vt:lpstr>La oveja y el granjero se fueron para ver el pollito. </vt:lpstr>
      <vt:lpstr>Slide 17</vt:lpstr>
      <vt:lpstr>Slide 18</vt:lpstr>
      <vt:lpstr>Slide 19</vt:lpstr>
      <vt:lpstr>El pollito, la gallina, el gallo y el granjero se fueron para ver el cerdo, el caballo, y el perro.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animales confundidos</dc:title>
  <dc:creator>Owner</dc:creator>
  <cp:keywords>chicken</cp:keywords>
  <cp:lastModifiedBy>Owner</cp:lastModifiedBy>
  <cp:revision>3</cp:revision>
  <dcterms:created xsi:type="dcterms:W3CDTF">2015-02-07T14:08:04Z</dcterms:created>
  <dcterms:modified xsi:type="dcterms:W3CDTF">2015-02-16T19:41:36Z</dcterms:modified>
</cp:coreProperties>
</file>