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46" d="100"/>
          <a:sy n="46" d="100"/>
        </p:scale>
        <p:origin x="-120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7119-6C82-4E35-B43C-AD81FD9B7CE1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A3B8-F8E0-4DAC-B43C-79693FEF2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15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18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0.png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16.png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1.png"/><Relationship Id="rId4" Type="http://schemas.openxmlformats.org/officeDocument/2006/relationships/slide" Target="slide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s-ES_tradnl" dirty="0" smtClean="0">
                <a:latin typeface="Calibri"/>
              </a:rPr>
              <a:t>¿</a:t>
            </a:r>
            <a:r>
              <a:rPr lang="es-ES_tradnl" dirty="0" smtClean="0"/>
              <a:t>Cuál foto es de la cabeza?</a:t>
            </a:r>
            <a:endParaRPr lang="es-ES_tradnl" dirty="0"/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124200"/>
            <a:ext cx="2438400" cy="237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657600"/>
            <a:ext cx="3113834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438400"/>
            <a:ext cx="2066925" cy="239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438400"/>
            <a:ext cx="2133600" cy="241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la espalda?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las plumas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3398"/>
            <a:ext cx="2522831" cy="1521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9850"/>
            <a:ext cx="288448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609850"/>
            <a:ext cx="2162452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590800"/>
            <a:ext cx="2057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514599"/>
            <a:ext cx="1752600" cy="261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>
            <a:hlinkClick r:id="rId5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2667000"/>
            <a:ext cx="2057400" cy="197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la </a:t>
            </a:r>
            <a:r>
              <a:rPr lang="es-ES_tradnl" sz="4400" dirty="0" err="1" smtClean="0">
                <a:latin typeface="+mj-lt"/>
                <a:ea typeface="+mj-ea"/>
                <a:cs typeface="+mj-cs"/>
              </a:rPr>
              <a:t>rodill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514600"/>
            <a:ext cx="220820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492908"/>
            <a:ext cx="1905000" cy="215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pie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04800"/>
            <a:ext cx="6248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7056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048000"/>
            <a:ext cx="3113834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362200"/>
            <a:ext cx="2057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2362200"/>
            <a:ext cx="2066925" cy="239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dedo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238298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362200"/>
            <a:ext cx="226535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2209800"/>
            <a:ext cx="1752600" cy="261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la </a:t>
            </a:r>
            <a:r>
              <a:rPr lang="es-ES_tradnl" sz="4400" dirty="0" err="1" smtClean="0">
                <a:latin typeface="+mj-lt"/>
                <a:ea typeface="+mj-ea"/>
                <a:cs typeface="+mj-cs"/>
              </a:rPr>
              <a:t>boc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362200"/>
            <a:ext cx="2133600" cy="241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667000"/>
            <a:ext cx="1828800" cy="205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362200"/>
            <a:ext cx="2047875" cy="23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brazo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alibri"/>
              </a:rPr>
              <a:t>¡¡¡</a:t>
            </a:r>
            <a:r>
              <a:rPr lang="es-ES_tradnl" dirty="0" smtClean="0"/>
              <a:t>Correcto!!!</a:t>
            </a:r>
            <a:endParaRPr lang="es-ES_tradnl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0"/>
            <a:ext cx="214494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048000"/>
            <a:ext cx="3113834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19400"/>
            <a:ext cx="2057400" cy="197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ojo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58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pico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2" descr="Image result for be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258032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2520019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24174"/>
            <a:ext cx="295751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743200"/>
            <a:ext cx="1905000" cy="198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590800"/>
            <a:ext cx="2057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514600"/>
            <a:ext cx="1752600" cy="261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la nariz?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238298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743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199" y="2743200"/>
            <a:ext cx="204937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lang="es-ES_tradnl" sz="4400" dirty="0" smtClean="0">
                <a:latin typeface="+mj-lt"/>
                <a:ea typeface="+mj-ea"/>
                <a:cs typeface="+mj-cs"/>
              </a:rPr>
              <a:t>oreja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1828800" cy="205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743200"/>
            <a:ext cx="1905000" cy="205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743200"/>
            <a:ext cx="2111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la mano?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76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las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ES_tradnl" sz="4400" dirty="0" err="1" smtClean="0">
                <a:latin typeface="+mj-lt"/>
                <a:ea typeface="+mj-ea"/>
                <a:cs typeface="+mj-cs"/>
              </a:rPr>
              <a:t>pat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564" y="2590800"/>
            <a:ext cx="2128236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79" y="2514600"/>
            <a:ext cx="3243395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2534602" cy="17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estomago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https://encrypted-tbn1.gstatic.com/images?q=tbn:ANd9GcQewiMmJTQNOs5WvI6J4BuoxbSboPDQPI-HFgDXaT0Ai-PleXA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90724"/>
            <a:ext cx="1581150" cy="2886076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914400" y="3667124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514600"/>
            <a:ext cx="214494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2514600"/>
            <a:ext cx="1828800" cy="205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las alas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24173"/>
            <a:ext cx="2920311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2867024"/>
            <a:ext cx="2197286" cy="155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924173"/>
            <a:ext cx="2857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62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wnloadclipart.net/medium/54-adult-person-anime-cartoon-head-clip-ar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90800"/>
            <a:ext cx="1721043" cy="19812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1143000" y="3200400"/>
            <a:ext cx="838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2362200"/>
            <a:ext cx="1752600" cy="261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6" descr="http://www.clker.com/cliparts/y/t/p/N/q/Q/simple-teeth-hi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3200400"/>
            <a:ext cx="2590800" cy="1114045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ES_tradnl" dirty="0" err="1" smtClean="0"/>
              <a:t>pel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cola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605" y="2757488"/>
            <a:ext cx="2857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38425"/>
            <a:ext cx="219604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57488"/>
            <a:ext cx="193484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14600"/>
            <a:ext cx="2047875" cy="23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438400"/>
            <a:ext cx="226535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¿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Cuál foto es de los hombros?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lker.com/cliparts/0/7/e/a/12074327311562940906milker_X_icon.svg.med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¡¡¡Correcto!!!</a:t>
            </a:r>
            <a:endParaRPr lang="en-US" dirty="0"/>
          </a:p>
        </p:txBody>
      </p:sp>
      <p:pic>
        <p:nvPicPr>
          <p:cNvPr id="2052" name="Picture 4" descr="http://omgdroid.com/wp-content/uploads/2012/07/thumbs_up_bc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769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202</Words>
  <Application>Microsoft Office PowerPoint</Application>
  <PresentationFormat>On-screen Show (4:3)</PresentationFormat>
  <Paragraphs>38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¿Cuál foto es de la cabeza?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PowerPoint Presentation</vt:lpstr>
      <vt:lpstr>PowerPoint Presentation</vt:lpstr>
      <vt:lpstr>¡¡¡Correcto!!!</vt:lpstr>
      <vt:lpstr>¿Cuál foto es del estomago?</vt:lpstr>
      <vt:lpstr>PowerPoint Presentation</vt:lpstr>
      <vt:lpstr>¡¡¡Correcto!!!</vt:lpstr>
      <vt:lpstr>¿Cuál foto es de las alas?</vt:lpstr>
      <vt:lpstr>PowerPoint Presentation</vt:lpstr>
      <vt:lpstr>¡¡¡Correcto!!!</vt:lpstr>
      <vt:lpstr>¿Cuál foto es del pelo?</vt:lpstr>
      <vt:lpstr>PowerPoint Presentation</vt:lpstr>
      <vt:lpstr>¡¡¡Correcto!!!</vt:lpstr>
      <vt:lpstr>¿Cuál foto es de la cola?</vt:lpstr>
      <vt:lpstr>PowerPoint Presentation</vt:lpstr>
      <vt:lpstr>¡¡¡Correcto!!!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picture shows a head?</dc:title>
  <dc:creator>Owner</dc:creator>
  <cp:lastModifiedBy>Michelle Pinamonti</cp:lastModifiedBy>
  <cp:revision>11</cp:revision>
  <dcterms:created xsi:type="dcterms:W3CDTF">2012-10-22T13:40:22Z</dcterms:created>
  <dcterms:modified xsi:type="dcterms:W3CDTF">2015-03-11T12:52:20Z</dcterms:modified>
</cp:coreProperties>
</file>